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3.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83" r:id="rId5"/>
    <p:sldId id="277" r:id="rId6"/>
    <p:sldId id="260" r:id="rId7"/>
    <p:sldId id="287" r:id="rId8"/>
    <p:sldId id="267" r:id="rId9"/>
    <p:sldId id="288" r:id="rId10"/>
    <p:sldId id="275" r:id="rId11"/>
    <p:sldId id="289" r:id="rId12"/>
    <p:sldId id="269" r:id="rId13"/>
    <p:sldId id="290" r:id="rId14"/>
    <p:sldId id="291" r:id="rId15"/>
    <p:sldId id="292" r:id="rId16"/>
    <p:sldId id="294" r:id="rId17"/>
    <p:sldId id="293" r:id="rId18"/>
    <p:sldId id="279" r:id="rId19"/>
    <p:sldId id="28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395B"/>
    <a:srgbClr val="7D3555"/>
    <a:srgbClr val="F2F2F2"/>
    <a:srgbClr val="F2E5EC"/>
    <a:srgbClr val="EDDCE6"/>
    <a:srgbClr val="8036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5794" autoAdjust="0"/>
  </p:normalViewPr>
  <p:slideViewPr>
    <p:cSldViewPr snapToGrid="0">
      <p:cViewPr>
        <p:scale>
          <a:sx n="80" d="100"/>
          <a:sy n="80" d="100"/>
        </p:scale>
        <p:origin x="378" y="-12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0" d="100"/>
        <a:sy n="120" d="100"/>
      </p:scale>
      <p:origin x="0" y="0"/>
    </p:cViewPr>
  </p:sorterViewPr>
  <p:notesViewPr>
    <p:cSldViewPr snapToGrid="0">
      <p:cViewPr varScale="1">
        <p:scale>
          <a:sx n="60" d="100"/>
          <a:sy n="60" d="100"/>
        </p:scale>
        <p:origin x="2424" y="1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2/2/2023</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2/2/2023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dirty="0"/>
          </a:p>
        </p:txBody>
      </p:sp>
    </p:spTree>
    <p:extLst>
      <p:ext uri="{BB962C8B-B14F-4D97-AF65-F5344CB8AC3E}">
        <p14:creationId xmlns:p14="http://schemas.microsoft.com/office/powerpoint/2010/main" val="2237869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10</a:t>
            </a:fld>
            <a:endParaRPr lang="en-US" noProof="0" dirty="0"/>
          </a:p>
        </p:txBody>
      </p:sp>
    </p:spTree>
    <p:extLst>
      <p:ext uri="{BB962C8B-B14F-4D97-AF65-F5344CB8AC3E}">
        <p14:creationId xmlns:p14="http://schemas.microsoft.com/office/powerpoint/2010/main" val="2795983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11</a:t>
            </a:fld>
            <a:endParaRPr lang="en-US" noProof="0" dirty="0"/>
          </a:p>
        </p:txBody>
      </p:sp>
    </p:spTree>
    <p:extLst>
      <p:ext uri="{BB962C8B-B14F-4D97-AF65-F5344CB8AC3E}">
        <p14:creationId xmlns:p14="http://schemas.microsoft.com/office/powerpoint/2010/main" val="349893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12</a:t>
            </a:fld>
            <a:endParaRPr lang="en-US" noProof="0" dirty="0"/>
          </a:p>
        </p:txBody>
      </p:sp>
    </p:spTree>
    <p:extLst>
      <p:ext uri="{BB962C8B-B14F-4D97-AF65-F5344CB8AC3E}">
        <p14:creationId xmlns:p14="http://schemas.microsoft.com/office/powerpoint/2010/main" val="806952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13</a:t>
            </a:fld>
            <a:endParaRPr lang="en-US" noProof="0" dirty="0"/>
          </a:p>
        </p:txBody>
      </p:sp>
    </p:spTree>
    <p:extLst>
      <p:ext uri="{BB962C8B-B14F-4D97-AF65-F5344CB8AC3E}">
        <p14:creationId xmlns:p14="http://schemas.microsoft.com/office/powerpoint/2010/main" val="3016868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14</a:t>
            </a:fld>
            <a:endParaRPr lang="en-US" noProof="0" dirty="0"/>
          </a:p>
        </p:txBody>
      </p:sp>
    </p:spTree>
    <p:extLst>
      <p:ext uri="{BB962C8B-B14F-4D97-AF65-F5344CB8AC3E}">
        <p14:creationId xmlns:p14="http://schemas.microsoft.com/office/powerpoint/2010/main" val="4183202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15</a:t>
            </a:fld>
            <a:endParaRPr lang="en-US" noProof="0" dirty="0"/>
          </a:p>
        </p:txBody>
      </p:sp>
    </p:spTree>
    <p:extLst>
      <p:ext uri="{BB962C8B-B14F-4D97-AF65-F5344CB8AC3E}">
        <p14:creationId xmlns:p14="http://schemas.microsoft.com/office/powerpoint/2010/main" val="125700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DDBACE-0F8F-43FD-98F0-DEE13552DADA}" type="slidenum">
              <a:rPr lang="en-US" smtClean="0"/>
              <a:t>16</a:t>
            </a:fld>
            <a:endParaRPr lang="en-US" dirty="0"/>
          </a:p>
        </p:txBody>
      </p:sp>
    </p:spTree>
    <p:extLst>
      <p:ext uri="{BB962C8B-B14F-4D97-AF65-F5344CB8AC3E}">
        <p14:creationId xmlns:p14="http://schemas.microsoft.com/office/powerpoint/2010/main" val="2067622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2</a:t>
            </a:fld>
            <a:endParaRPr lang="en-US" noProof="0" dirty="0"/>
          </a:p>
        </p:txBody>
      </p:sp>
    </p:spTree>
    <p:extLst>
      <p:ext uri="{BB962C8B-B14F-4D97-AF65-F5344CB8AC3E}">
        <p14:creationId xmlns:p14="http://schemas.microsoft.com/office/powerpoint/2010/main" val="3372654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3</a:t>
            </a:fld>
            <a:endParaRPr lang="en-US" noProof="0" dirty="0"/>
          </a:p>
        </p:txBody>
      </p:sp>
    </p:spTree>
    <p:extLst>
      <p:ext uri="{BB962C8B-B14F-4D97-AF65-F5344CB8AC3E}">
        <p14:creationId xmlns:p14="http://schemas.microsoft.com/office/powerpoint/2010/main" val="14731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4</a:t>
            </a:fld>
            <a:endParaRPr lang="en-US" noProof="0" dirty="0"/>
          </a:p>
        </p:txBody>
      </p:sp>
    </p:spTree>
    <p:extLst>
      <p:ext uri="{BB962C8B-B14F-4D97-AF65-F5344CB8AC3E}">
        <p14:creationId xmlns:p14="http://schemas.microsoft.com/office/powerpoint/2010/main" val="4071182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5</a:t>
            </a:fld>
            <a:endParaRPr lang="en-US" noProof="0" dirty="0"/>
          </a:p>
        </p:txBody>
      </p:sp>
    </p:spTree>
    <p:extLst>
      <p:ext uri="{BB962C8B-B14F-4D97-AF65-F5344CB8AC3E}">
        <p14:creationId xmlns:p14="http://schemas.microsoft.com/office/powerpoint/2010/main" val="2622450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6</a:t>
            </a:fld>
            <a:endParaRPr lang="en-US" noProof="0" dirty="0"/>
          </a:p>
        </p:txBody>
      </p:sp>
    </p:spTree>
    <p:extLst>
      <p:ext uri="{BB962C8B-B14F-4D97-AF65-F5344CB8AC3E}">
        <p14:creationId xmlns:p14="http://schemas.microsoft.com/office/powerpoint/2010/main" val="3227130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7</a:t>
            </a:fld>
            <a:endParaRPr lang="en-US" noProof="0" dirty="0"/>
          </a:p>
        </p:txBody>
      </p:sp>
    </p:spTree>
    <p:extLst>
      <p:ext uri="{BB962C8B-B14F-4D97-AF65-F5344CB8AC3E}">
        <p14:creationId xmlns:p14="http://schemas.microsoft.com/office/powerpoint/2010/main" val="949546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8</a:t>
            </a:fld>
            <a:endParaRPr lang="en-US" noProof="0" dirty="0"/>
          </a:p>
        </p:txBody>
      </p:sp>
    </p:spTree>
    <p:extLst>
      <p:ext uri="{BB962C8B-B14F-4D97-AF65-F5344CB8AC3E}">
        <p14:creationId xmlns:p14="http://schemas.microsoft.com/office/powerpoint/2010/main" val="2824742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9</a:t>
            </a:fld>
            <a:endParaRPr lang="en-US" noProof="0" dirty="0"/>
          </a:p>
        </p:txBody>
      </p:sp>
    </p:spTree>
    <p:extLst>
      <p:ext uri="{BB962C8B-B14F-4D97-AF65-F5344CB8AC3E}">
        <p14:creationId xmlns:p14="http://schemas.microsoft.com/office/powerpoint/2010/main" val="16949911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9562CB52-4C6A-4211-B67A-762BFD7F8FF3}"/>
              </a:ext>
            </a:extLst>
          </p:cNvPr>
          <p:cNvSpPr>
            <a:spLocks noGrp="1"/>
          </p:cNvSpPr>
          <p:nvPr>
            <p:ph type="ftr" sz="quarter" idx="14"/>
          </p:nvPr>
        </p:nvSpPr>
        <p:spPr/>
        <p:txBody>
          <a:bodyPr/>
          <a:lstStyle/>
          <a:p>
            <a:endParaRPr lang="en-US" noProof="0" dirty="0"/>
          </a:p>
        </p:txBody>
      </p:sp>
      <p:sp>
        <p:nvSpPr>
          <p:cNvPr id="6" name="Slide Number Placeholder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dirty="0"/>
              <a:t>Insert or Drag &amp; Drop </a:t>
            </a:r>
            <a:br>
              <a:rPr lang="en-US" noProof="0" dirty="0"/>
            </a:br>
            <a:r>
              <a:rPr lang="en-US" noProof="0" dirty="0"/>
              <a:t>Your Photo</a:t>
            </a:r>
          </a:p>
        </p:txBody>
      </p:sp>
      <p:sp>
        <p:nvSpPr>
          <p:cNvPr id="20" name="Titl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21" name="Subtitle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4" name="Picture 23">
            <a:extLst>
              <a:ext uri="{FF2B5EF4-FFF2-40B4-BE49-F238E27FC236}">
                <a16:creationId xmlns:a16="http://schemas.microsoft.com/office/drawing/2014/main" id="{56B1235F-7F39-4A5B-9E30-7105E197D5C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reeform: Shap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3" name="Freeform: Shap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gr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a16="http://schemas.microsoft.com/office/drawing/2014/main" id="{F23BA81C-7A11-4162-B12D-09C177941F5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A1EBB99-4F8E-4B62-91DA-789AF746F861}"/>
              </a:ext>
            </a:extLst>
          </p:cNvPr>
          <p:cNvSpPr>
            <a:spLocks noGrp="1"/>
          </p:cNvSpPr>
          <p:nvPr>
            <p:ph type="ftr" sz="quarter" idx="19"/>
          </p:nvPr>
        </p:nvSpPr>
        <p:spPr/>
        <p:txBody>
          <a:bodyPr/>
          <a:lstStyle/>
          <a:p>
            <a:endParaRPr lang="en-US" noProof="0" dirty="0"/>
          </a:p>
        </p:txBody>
      </p:sp>
      <p:sp>
        <p:nvSpPr>
          <p:cNvPr id="16" name="Slide Number Placeholder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a:lstStyle>
            <a:lvl1pPr algn="ctr">
              <a:defRPr/>
            </a:lvl1pPr>
          </a:lstStyle>
          <a:p>
            <a:fld id="{B67B645E-C5E5-4727-B977-D372A0AA71D9}" type="slidenum">
              <a:rPr lang="en-US" noProof="0" smtClean="0"/>
              <a:pPr/>
              <a:t>‹#›</a:t>
            </a:fld>
            <a:endParaRPr lang="en-US" noProof="0" dirty="0"/>
          </a:p>
        </p:txBody>
      </p:sp>
      <p:sp>
        <p:nvSpPr>
          <p:cNvPr id="17" name="Text Placeholder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4" name="Freeform: Shap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26" name="Arrow: Right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29" name="Arrow: Right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4" name="Title 3">
            <a:extLst>
              <a:ext uri="{FF2B5EF4-FFF2-40B4-BE49-F238E27FC236}">
                <a16:creationId xmlns:a16="http://schemas.microsoft.com/office/drawing/2014/main" id="{FF08EDE7-4EEE-467B-88CF-BC73746F06BD}"/>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4630003-5A43-4FEC-9F17-942E20FB1019}"/>
              </a:ext>
            </a:extLst>
          </p:cNvPr>
          <p:cNvSpPr>
            <a:spLocks noGrp="1"/>
          </p:cNvSpPr>
          <p:nvPr>
            <p:ph type="ftr" sz="quarter" idx="61"/>
          </p:nvPr>
        </p:nvSpPr>
        <p:spPr/>
        <p:txBody>
          <a:bodyPr/>
          <a:lstStyle/>
          <a:p>
            <a:endParaRPr lang="en-US" noProof="0" dirty="0"/>
          </a:p>
        </p:txBody>
      </p:sp>
      <p:sp>
        <p:nvSpPr>
          <p:cNvPr id="7" name="Slide Number Placeholder 6">
            <a:extLst>
              <a:ext uri="{FF2B5EF4-FFF2-40B4-BE49-F238E27FC236}">
                <a16:creationId xmlns:a16="http://schemas.microsoft.com/office/drawing/2014/main" id="{4F85F567-B041-473A-9947-76AD30DA4B3E}"/>
              </a:ext>
            </a:extLst>
          </p:cNvPr>
          <p:cNvSpPr>
            <a:spLocks noGrp="1"/>
          </p:cNvSpPr>
          <p:nvPr>
            <p:ph type="sldNum" sz="quarter" idx="62"/>
          </p:nvPr>
        </p:nvSpPr>
        <p:spPr/>
        <p:txBody>
          <a:bodyPr/>
          <a:lstStyle>
            <a:lvl1pPr algn="ctr">
              <a:defRPr/>
            </a:lvl1pPr>
          </a:lstStyle>
          <a:p>
            <a:fld id="{B67B645E-C5E5-4727-B977-D372A0AA71D9}" type="slidenum">
              <a:rPr lang="en-US" noProof="0" smtClean="0"/>
              <a:pPr/>
              <a:t>‹#›</a:t>
            </a:fld>
            <a:endParaRPr lang="en-US" noProof="0" dirty="0"/>
          </a:p>
        </p:txBody>
      </p:sp>
      <p:sp>
        <p:nvSpPr>
          <p:cNvPr id="39" name="Text Placeholder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9" name="Freeform: Shap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sp>
        <p:nvSpPr>
          <p:cNvPr id="27" name="Picture Placeholder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26" name="Picture Placeholder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25" name="Picture Placeholder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 name="Title 3">
            <a:extLst>
              <a:ext uri="{FF2B5EF4-FFF2-40B4-BE49-F238E27FC236}">
                <a16:creationId xmlns:a16="http://schemas.microsoft.com/office/drawing/2014/main" id="{2237E213-4C0E-46AD-9E3B-F87160D09349}"/>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849904D-8239-4368-AB17-342FCD53F7FF}"/>
              </a:ext>
            </a:extLst>
          </p:cNvPr>
          <p:cNvSpPr>
            <a:spLocks noGrp="1"/>
          </p:cNvSpPr>
          <p:nvPr>
            <p:ph type="ftr" sz="quarter" idx="42"/>
          </p:nvPr>
        </p:nvSpPr>
        <p:spPr/>
        <p:txBody>
          <a:bodyPr/>
          <a:lstStyle/>
          <a:p>
            <a:endParaRPr lang="en-US" noProof="0" dirty="0"/>
          </a:p>
        </p:txBody>
      </p:sp>
      <p:sp>
        <p:nvSpPr>
          <p:cNvPr id="7" name="Slide Number Placeholder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a:lstStyle>
            <a:lvl1pPr algn="ctr">
              <a:defRPr/>
            </a:lvl1pPr>
          </a:lstStyle>
          <a:p>
            <a:fld id="{B67B645E-C5E5-4727-B977-D372A0AA71D9}" type="slidenum">
              <a:rPr lang="en-US" noProof="0" smtClean="0"/>
              <a:pPr/>
              <a:t>‹#›</a:t>
            </a:fld>
            <a:endParaRPr lang="en-US" noProof="0" dirty="0"/>
          </a:p>
        </p:txBody>
      </p:sp>
      <p:sp>
        <p:nvSpPr>
          <p:cNvPr id="21" name="Text Placeholder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30" name="Picture 29">
            <a:extLst>
              <a:ext uri="{FF2B5EF4-FFF2-40B4-BE49-F238E27FC236}">
                <a16:creationId xmlns:a16="http://schemas.microsoft.com/office/drawing/2014/main" id="{40217185-E5C5-4AFF-8253-EEBFB85794F9}"/>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reeform: Shap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49" name="Freeform: Shap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grpSp>
      <p:sp>
        <p:nvSpPr>
          <p:cNvPr id="47" name="Picture Placeholder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6" name="Picture Placeholder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5" name="Picture Placeholder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4" name="Picture Placeholder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3" name="Picture Placeholder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2" name="Picture Placeholder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F95F1F7-9083-4904-84DE-45613FFE595C}"/>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FB3D0B9A-C8E8-493F-8E91-FA4BB27406D2}"/>
              </a:ext>
            </a:extLst>
          </p:cNvPr>
          <p:cNvSpPr>
            <a:spLocks noGrp="1"/>
          </p:cNvSpPr>
          <p:nvPr>
            <p:ph type="ftr" sz="quarter" idx="62"/>
          </p:nvPr>
        </p:nvSpPr>
        <p:spPr/>
        <p:txBody>
          <a:bodyPr/>
          <a:lstStyle/>
          <a:p>
            <a:endParaRPr lang="en-US" noProof="0" dirty="0"/>
          </a:p>
        </p:txBody>
      </p:sp>
      <p:sp>
        <p:nvSpPr>
          <p:cNvPr id="7" name="Slide Number Placeholder 6">
            <a:extLst>
              <a:ext uri="{FF2B5EF4-FFF2-40B4-BE49-F238E27FC236}">
                <a16:creationId xmlns:a16="http://schemas.microsoft.com/office/drawing/2014/main" id="{7E4924C6-2B3E-410B-8E79-A18832FB73D3}"/>
              </a:ext>
            </a:extLst>
          </p:cNvPr>
          <p:cNvSpPr>
            <a:spLocks noGrp="1"/>
          </p:cNvSpPr>
          <p:nvPr>
            <p:ph type="sldNum" sz="quarter" idx="63"/>
          </p:nvPr>
        </p:nvSpPr>
        <p:spPr/>
        <p:txBody>
          <a:bodyPr/>
          <a:lstStyle>
            <a:lvl1pPr algn="ctr">
              <a:defRPr/>
            </a:lvl1pPr>
          </a:lstStyle>
          <a:p>
            <a:fld id="{B67B645E-C5E5-4727-B977-D372A0AA71D9}" type="slidenum">
              <a:rPr lang="en-US" noProof="0" smtClean="0"/>
              <a:pPr/>
              <a:t>‹#›</a:t>
            </a:fld>
            <a:endParaRPr lang="en-US" noProof="0" dirty="0"/>
          </a:p>
        </p:txBody>
      </p:sp>
      <p:sp>
        <p:nvSpPr>
          <p:cNvPr id="27" name="Text Placeholder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50" name="Picture 49">
            <a:extLst>
              <a:ext uri="{FF2B5EF4-FFF2-40B4-BE49-F238E27FC236}">
                <a16:creationId xmlns:a16="http://schemas.microsoft.com/office/drawing/2014/main" id="{A0068D01-FE13-4665-982C-206182381101}"/>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Image">
    <p:bg bwMode="grayWhite">
      <p:bgPr>
        <a:gradFill flip="none" rotWithShape="1">
          <a:gsLst>
            <a:gs pos="0">
              <a:schemeClr val="accent3">
                <a:lumMod val="50000"/>
              </a:schemeClr>
            </a:gs>
            <a:gs pos="100000">
              <a:schemeClr val="accent3">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lvl1pPr>
              <a:defRPr>
                <a:solidFill>
                  <a:schemeClr val="bg1"/>
                </a:solidFill>
              </a:defRPr>
            </a:lvl1pPr>
          </a:lstStyle>
          <a:p>
            <a:fld id="{B67B645E-C5E5-4727-B977-D372A0AA71D9}" type="slidenum">
              <a:rPr lang="en-US" noProof="0" smtClean="0"/>
              <a:pPr/>
              <a:t>‹#›</a:t>
            </a:fld>
            <a:endParaRPr lang="en-US" noProof="0" dirty="0"/>
          </a:p>
        </p:txBody>
      </p:sp>
      <p:sp>
        <p:nvSpPr>
          <p:cNvPr id="9" name="Subtitl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2" name="Text Placeholder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3" name="Text Placeholder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a:lstStyle>
            <a:lvl1pPr marL="0" indent="0" algn="r">
              <a:buNone/>
              <a:defRPr sz="1600">
                <a:solidFill>
                  <a:schemeClr val="bg1"/>
                </a:solidFill>
              </a:defRPr>
            </a:lvl1pPr>
          </a:lstStyle>
          <a:p>
            <a:pPr lvl="0"/>
            <a:r>
              <a:rPr lang="en-US" noProof="0"/>
              <a:t>Email</a:t>
            </a:r>
          </a:p>
        </p:txBody>
      </p:sp>
      <p:sp>
        <p:nvSpPr>
          <p:cNvPr id="15" name="Text Placeholder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a:lstStyle>
            <a:lvl1pPr marL="0" indent="0" algn="r">
              <a:buNone/>
              <a:defRPr sz="1600">
                <a:solidFill>
                  <a:schemeClr val="bg1"/>
                </a:solidFill>
              </a:defRPr>
            </a:lvl1pPr>
          </a:lstStyle>
          <a:p>
            <a:pPr lvl="0"/>
            <a:r>
              <a:rPr lang="en-US" noProof="0"/>
              <a:t>Website</a:t>
            </a:r>
          </a:p>
        </p:txBody>
      </p:sp>
      <p:pic>
        <p:nvPicPr>
          <p:cNvPr id="17" name="Picture 16">
            <a:extLst>
              <a:ext uri="{FF2B5EF4-FFF2-40B4-BE49-F238E27FC236}">
                <a16:creationId xmlns:a16="http://schemas.microsoft.com/office/drawing/2014/main" id="{88F3F62D-E8E0-4A68-AFD4-0DE72BBF876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65818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0">
              <a:schemeClr val="accent3">
                <a:lumMod val="50000"/>
              </a:schemeClr>
            </a:gs>
            <a:gs pos="76000">
              <a:schemeClr val="accent3">
                <a:lumMod val="75000"/>
              </a:schemeClr>
            </a:gs>
          </a:gsLst>
          <a:path path="circle">
            <a:fillToRect l="100000" b="100000"/>
          </a:path>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accent3">
                <a:lumMod val="50000"/>
              </a:schemeClr>
            </a:gs>
            <a:gs pos="76000">
              <a:schemeClr val="accent3">
                <a:lumMod val="75000"/>
              </a:schemeClr>
            </a:gs>
          </a:gsLst>
          <a:path path="circle">
            <a:fillToRect l="100000" b="100000"/>
          </a:path>
        </a:gra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3">
                  <a:alpha val="71000"/>
                </a:schemeClr>
              </a:gs>
            </a:gsLst>
            <a:path path="circle">
              <a:fillToRect l="100000" b="100000"/>
            </a:path>
          </a:gradFill>
          <a:ln w="9525" cap="flat">
            <a:noFill/>
            <a:prstDash val="solid"/>
            <a:miter/>
          </a:ln>
        </p:spPr>
        <p:txBody>
          <a:bodyPr rtlCol="0" anchor="ctr"/>
          <a:lstStyle/>
          <a:p>
            <a:endParaRPr lang="en-US" noProof="0" dirty="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9" name="Picture Placeholder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1">
              <a:lumMod val="75000"/>
              <a:lumOff val="25000"/>
            </a:schemeClr>
          </a:solidFill>
        </p:spPr>
        <p:txBody>
          <a:bodyPr wrap="square" anchor="ctr">
            <a:noAutofit/>
          </a:bodyPr>
          <a:lstStyle>
            <a:lvl1pPr marL="0" indent="0" algn="ctr">
              <a:buNone/>
              <a:defRPr i="1">
                <a:solidFill>
                  <a:schemeClr val="bg1"/>
                </a:solidFill>
              </a:defRPr>
            </a:lvl1pPr>
          </a:lstStyle>
          <a:p>
            <a:r>
              <a:rPr lang="en-US" noProof="0" dirty="0"/>
              <a:t>Insert or Drag &amp; Drop Your Photo</a:t>
            </a:r>
          </a:p>
        </p:txBody>
      </p:sp>
    </p:spTree>
    <p:extLst>
      <p:ext uri="{BB962C8B-B14F-4D97-AF65-F5344CB8AC3E}">
        <p14:creationId xmlns:p14="http://schemas.microsoft.com/office/powerpoint/2010/main" val="1630659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gradFill flip="none" rotWithShape="1">
          <a:gsLst>
            <a:gs pos="0">
              <a:schemeClr val="accent3">
                <a:lumMod val="50000"/>
              </a:schemeClr>
            </a:gs>
            <a:gs pos="100000">
              <a:schemeClr val="accent3">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50000"/>
                </a:schemeClr>
              </a:gs>
              <a:gs pos="100000">
                <a:schemeClr val="accent3"/>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p>
            <a:pPr algn="ctr"/>
            <a:fld id="{B67B645E-C5E5-4727-B977-D372A0AA71D9}" type="slidenum">
              <a:rPr lang="en-US" noProof="0" smtClean="0"/>
              <a:pPr algn="ctr"/>
              <a:t>‹#›</a:t>
            </a:fld>
            <a:endParaRPr lang="en-US" noProof="0" dirty="0"/>
          </a:p>
        </p:txBody>
      </p:sp>
      <p:sp>
        <p:nvSpPr>
          <p:cNvPr id="12" name="Freeform: Shap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3">
                  <a:alpha val="71000"/>
                </a:schemeClr>
              </a:gs>
            </a:gsLst>
            <a:path path="circle">
              <a:fillToRect l="100000" b="100000"/>
            </a:path>
          </a:gradFill>
          <a:ln w="9525" cap="flat">
            <a:noFill/>
            <a:prstDash val="solid"/>
            <a:miter/>
          </a:ln>
        </p:spPr>
        <p:txBody>
          <a:bodyPr rtlCol="0" anchor="ctr"/>
          <a:lstStyle/>
          <a:p>
            <a:endParaRPr lang="en-US" noProof="0" dirty="0"/>
          </a:p>
        </p:txBody>
      </p:sp>
      <p:sp>
        <p:nvSpPr>
          <p:cNvPr id="13" name="Picture Placeholder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1">
              <a:lumMod val="75000"/>
              <a:lumOff val="25000"/>
            </a:schemeClr>
          </a:solidFill>
        </p:spPr>
        <p:txBody>
          <a:bodyPr wrap="square" anchor="ctr">
            <a:noAutofit/>
          </a:bodyPr>
          <a:lstStyle>
            <a:lvl1pPr marL="0" indent="0" algn="ctr">
              <a:buNone/>
              <a:defRPr i="1">
                <a:solidFill>
                  <a:schemeClr val="bg1"/>
                </a:solidFill>
              </a:defRPr>
            </a:lvl1pPr>
          </a:lstStyle>
          <a:p>
            <a:r>
              <a:rPr lang="en-US" noProof="0" dirty="0"/>
              <a:t>Insert or Drag &amp; Drop Your Photo</a:t>
            </a:r>
          </a:p>
        </p:txBody>
      </p:sp>
    </p:spTree>
    <p:extLst>
      <p:ext uri="{BB962C8B-B14F-4D97-AF65-F5344CB8AC3E}">
        <p14:creationId xmlns:p14="http://schemas.microsoft.com/office/powerpoint/2010/main" val="741885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Image">
    <p:bg>
      <p:bgPr>
        <a:gradFill flip="none" rotWithShape="1">
          <a:gsLst>
            <a:gs pos="0">
              <a:schemeClr val="accent3">
                <a:lumMod val="50000"/>
              </a:schemeClr>
            </a:gs>
            <a:gs pos="100000">
              <a:schemeClr val="accent3">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bg1">
              <a:lumMod val="95000"/>
            </a:schemeClr>
          </a:solidFill>
        </p:spPr>
        <p:txBody>
          <a:bodyPr/>
          <a:lstStyle>
            <a:lvl1pPr>
              <a:defRPr>
                <a:solidFill>
                  <a:schemeClr val="tx1"/>
                </a:solidFill>
              </a:defRPr>
            </a:lvl1pPr>
          </a:lstStyle>
          <a:p>
            <a:pPr algn="ctr"/>
            <a:fld id="{B67B645E-C5E5-4727-B977-D372A0AA71D9}" type="slidenum">
              <a:rPr lang="en-US" noProof="0" smtClean="0"/>
              <a:pPr algn="ctr"/>
              <a:t>‹#›</a:t>
            </a:fld>
            <a:endParaRPr lang="en-US" noProof="0" dirty="0"/>
          </a:p>
        </p:txBody>
      </p:sp>
      <p:pic>
        <p:nvPicPr>
          <p:cNvPr id="15" name="Picture 14">
            <a:extLst>
              <a:ext uri="{FF2B5EF4-FFF2-40B4-BE49-F238E27FC236}">
                <a16:creationId xmlns:a16="http://schemas.microsoft.com/office/drawing/2014/main" id="{01DD7AB4-FC84-443E-AF8E-E275716A961E}"/>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1535501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703B4A2F-5217-4795-8F6B-BFD7CF459B1C}"/>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332C6E1E-0AF9-4CBB-8AF8-AE4DF400FCA8}"/>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id="{B21A256C-91C2-4AC0-B272-C68D44C3EE38}"/>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275" name="Freeform: Shap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76" name="Freeform: Shap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sp>
        <p:nvSpPr>
          <p:cNvPr id="143" name="Freeform: Shape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163" name="Freeform: Shape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187" name="Freeform: Shape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242" name="Freeform: Shape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dirty="0"/>
          </a:p>
        </p:txBody>
      </p:sp>
      <p:sp>
        <p:nvSpPr>
          <p:cNvPr id="274" name="Freeform: Shape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US" noProof="0" dirty="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26113"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26113"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5697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5697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387831"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387831"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1868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7" name="Footer Placeholder 6">
            <a:extLst>
              <a:ext uri="{FF2B5EF4-FFF2-40B4-BE49-F238E27FC236}">
                <a16:creationId xmlns:a16="http://schemas.microsoft.com/office/drawing/2014/main" id="{69623CB6-6560-48C0-ADDF-15C11E875859}"/>
              </a:ext>
            </a:extLst>
          </p:cNvPr>
          <p:cNvSpPr>
            <a:spLocks noGrp="1"/>
          </p:cNvSpPr>
          <p:nvPr>
            <p:ph type="ftr" sz="quarter" idx="51"/>
          </p:nvPr>
        </p:nvSpPr>
        <p:spPr/>
        <p:txBody>
          <a:bodyPr/>
          <a:lstStyle/>
          <a:p>
            <a:endParaRPr lang="en-US" noProof="0" dirty="0"/>
          </a:p>
        </p:txBody>
      </p:sp>
      <p:sp>
        <p:nvSpPr>
          <p:cNvPr id="18" name="Slide Number Placeholder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a:lstStyle>
            <a:lvl1pPr algn="ctr">
              <a:defRPr/>
            </a:lvl1pPr>
          </a:lstStyle>
          <a:p>
            <a:fld id="{B67B645E-C5E5-4727-B977-D372A0AA71D9}" type="slidenum">
              <a:rPr lang="en-US" noProof="0" smtClean="0"/>
              <a:pPr/>
              <a:t>‹#›</a:t>
            </a:fld>
            <a:endParaRPr lang="en-US" noProof="0" dirty="0"/>
          </a:p>
        </p:txBody>
      </p:sp>
      <p:sp>
        <p:nvSpPr>
          <p:cNvPr id="19" name="Title 18">
            <a:extLst>
              <a:ext uri="{FF2B5EF4-FFF2-40B4-BE49-F238E27FC236}">
                <a16:creationId xmlns:a16="http://schemas.microsoft.com/office/drawing/2014/main" id="{38C3E6C6-AC4D-4596-8441-DAB1F5F85FC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80B74888-33BB-4321-ABBD-249FF7900128}"/>
              </a:ext>
            </a:extLst>
          </p:cNvPr>
          <p:cNvSpPr>
            <a:spLocks noGrp="1"/>
          </p:cNvSpPr>
          <p:nvPr>
            <p:ph type="ftr" sz="quarter" idx="13"/>
          </p:nvPr>
        </p:nvSpPr>
        <p:spPr/>
        <p:txBody>
          <a:bodyPr/>
          <a:lstStyle/>
          <a:p>
            <a:endParaRPr lang="en-US" noProof="0" dirty="0"/>
          </a:p>
        </p:txBody>
      </p:sp>
      <p:sp>
        <p:nvSpPr>
          <p:cNvPr id="9" name="Slide Number Placeholder 8">
            <a:extLst>
              <a:ext uri="{FF2B5EF4-FFF2-40B4-BE49-F238E27FC236}">
                <a16:creationId xmlns:a16="http://schemas.microsoft.com/office/drawing/2014/main" id="{F53E52F9-0BF1-4A0A-B070-5CF233041DC4}"/>
              </a:ext>
            </a:extLst>
          </p:cNvPr>
          <p:cNvSpPr>
            <a:spLocks noGrp="1"/>
          </p:cNvSpPr>
          <p:nvPr>
            <p:ph type="sldNum" sz="quarter" idx="14"/>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noProof="0"/>
              <a:t>Edit Master text styles</a:t>
            </a:r>
          </a:p>
        </p:txBody>
      </p:sp>
      <p:sp>
        <p:nvSpPr>
          <p:cNvPr id="2" name="Titl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21E492D2-A4F7-402D-8D63-336C43272949}"/>
              </a:ext>
            </a:extLst>
          </p:cNvPr>
          <p:cNvSpPr>
            <a:spLocks noGrp="1"/>
          </p:cNvSpPr>
          <p:nvPr>
            <p:ph type="ftr" sz="quarter" idx="14"/>
          </p:nvPr>
        </p:nvSpPr>
        <p:spPr/>
        <p:txBody>
          <a:bodyPr/>
          <a:lstStyle/>
          <a:p>
            <a:endParaRPr lang="en-US" noProof="0" dirty="0"/>
          </a:p>
        </p:txBody>
      </p:sp>
      <p:sp>
        <p:nvSpPr>
          <p:cNvPr id="10" name="Slide Number Placeholder 9">
            <a:extLst>
              <a:ext uri="{FF2B5EF4-FFF2-40B4-BE49-F238E27FC236}">
                <a16:creationId xmlns:a16="http://schemas.microsoft.com/office/drawing/2014/main" id="{59C6AEB5-34C4-41E3-AF24-81740A75559C}"/>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E0109-A852-4B1A-84CE-848A1D64057F}"/>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99C962B4-1A24-4802-B0E3-A18DD3801538}"/>
              </a:ext>
            </a:extLst>
          </p:cNvPr>
          <p:cNvSpPr>
            <a:spLocks noGrp="1"/>
          </p:cNvSpPr>
          <p:nvPr>
            <p:ph type="ftr" sz="quarter" idx="10"/>
          </p:nvPr>
        </p:nvSpPr>
        <p:spPr/>
        <p:txBody>
          <a:bodyPr/>
          <a:lstStyle/>
          <a:p>
            <a:endParaRPr lang="en-US" noProof="0" dirty="0"/>
          </a:p>
        </p:txBody>
      </p:sp>
      <p:sp>
        <p:nvSpPr>
          <p:cNvPr id="7" name="Slide Number Placeholder 6">
            <a:extLst>
              <a:ext uri="{FF2B5EF4-FFF2-40B4-BE49-F238E27FC236}">
                <a16:creationId xmlns:a16="http://schemas.microsoft.com/office/drawing/2014/main" id="{5050B94B-1D31-4C5A-8138-5F7EC4E5AA6B}"/>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dirty="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dirty="0"/>
          </a:p>
        </p:txBody>
      </p:sp>
      <p:sp>
        <p:nvSpPr>
          <p:cNvPr id="13" name="Freeform: Shap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dirty="0"/>
          </a:p>
        </p:txBody>
      </p:sp>
      <p:sp>
        <p:nvSpPr>
          <p:cNvPr id="3" name="Content Placeholder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anchor="b"/>
          <a:lstStyle/>
          <a:p>
            <a:r>
              <a:rPr lang="en-US" noProof="0"/>
              <a:t>Click to edit Master title style</a:t>
            </a:r>
          </a:p>
        </p:txBody>
      </p:sp>
      <p:sp>
        <p:nvSpPr>
          <p:cNvPr id="2" name="Footer Placeholder 1">
            <a:extLst>
              <a:ext uri="{FF2B5EF4-FFF2-40B4-BE49-F238E27FC236}">
                <a16:creationId xmlns:a16="http://schemas.microsoft.com/office/drawing/2014/main" id="{AF12DF4A-E965-4E74-8613-208AEAED1F8A}"/>
              </a:ext>
            </a:extLst>
          </p:cNvPr>
          <p:cNvSpPr>
            <a:spLocks noGrp="1"/>
          </p:cNvSpPr>
          <p:nvPr>
            <p:ph type="ftr" sz="quarter" idx="10"/>
          </p:nvPr>
        </p:nvSpPr>
        <p:spPr/>
        <p:txBody>
          <a:bodyPr/>
          <a:lstStyle/>
          <a:p>
            <a:endParaRPr lang="en-US" noProof="0" dirty="0"/>
          </a:p>
        </p:txBody>
      </p:sp>
      <p:sp>
        <p:nvSpPr>
          <p:cNvPr id="5" name="Slide Number Placeholder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dirty="0"/>
          </a:p>
        </p:txBody>
      </p:sp>
      <p:sp>
        <p:nvSpPr>
          <p:cNvPr id="13" name="Freeform: Shap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dirty="0"/>
          </a:p>
        </p:txBody>
      </p:sp>
      <p:sp>
        <p:nvSpPr>
          <p:cNvPr id="3" name="Picture Placeholder 2" descr="Image Placeholder">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Insert or Drag &amp; Drop your Photo</a:t>
            </a:r>
          </a:p>
        </p:txBody>
      </p:sp>
      <p:sp>
        <p:nvSpPr>
          <p:cNvPr id="2" name="Titl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4" name="Footer Placeholder 3">
            <a:extLst>
              <a:ext uri="{FF2B5EF4-FFF2-40B4-BE49-F238E27FC236}">
                <a16:creationId xmlns:a16="http://schemas.microsoft.com/office/drawing/2014/main" id="{BEF37FB2-C8E4-48B7-AD0B-D7D416D5BA06}"/>
              </a:ext>
            </a:extLst>
          </p:cNvPr>
          <p:cNvSpPr>
            <a:spLocks noGrp="1"/>
          </p:cNvSpPr>
          <p:nvPr>
            <p:ph type="ftr" sz="quarter" idx="14"/>
          </p:nvPr>
        </p:nvSpPr>
        <p:spPr/>
        <p:txBody>
          <a:bodyPr/>
          <a:lstStyle/>
          <a:p>
            <a:endParaRPr lang="en-US" noProof="0" dirty="0"/>
          </a:p>
        </p:txBody>
      </p:sp>
      <p:sp>
        <p:nvSpPr>
          <p:cNvPr id="5" name="Slide Number Placeholder 4">
            <a:extLst>
              <a:ext uri="{FF2B5EF4-FFF2-40B4-BE49-F238E27FC236}">
                <a16:creationId xmlns:a16="http://schemas.microsoft.com/office/drawing/2014/main" id="{15922EC6-D3E6-47C7-AA58-7987C644DB64}"/>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24" name="Freeform: Shape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25" name="Freeform: Shape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B6D07DD-F1C7-4A36-AF98-6B5500A11EC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5C17B0-42A8-446A-BBCA-2ED0DE1F70E1}"/>
              </a:ext>
            </a:extLst>
          </p:cNvPr>
          <p:cNvSpPr>
            <a:spLocks noGrp="1"/>
          </p:cNvSpPr>
          <p:nvPr>
            <p:ph type="ftr" sz="quarter" idx="50"/>
          </p:nvPr>
        </p:nvSpPr>
        <p:spPr/>
        <p:txBody>
          <a:bodyPr/>
          <a:lstStyle/>
          <a:p>
            <a:endParaRPr lang="en-US" noProof="0" dirty="0"/>
          </a:p>
        </p:txBody>
      </p:sp>
      <p:sp>
        <p:nvSpPr>
          <p:cNvPr id="13" name="Slide Number Placeholder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a:lstStyle>
            <a:lvl1pPr algn="ctr">
              <a:defRPr/>
            </a:lvl1pPr>
          </a:lstStyle>
          <a:p>
            <a:fld id="{B67B645E-C5E5-4727-B977-D372A0AA71D9}" type="slidenum">
              <a:rPr lang="en-US" noProof="0" smtClean="0"/>
              <a:pPr/>
              <a:t>‹#›</a:t>
            </a:fld>
            <a:endParaRPr lang="en-US" noProof="0" dirty="0"/>
          </a:p>
        </p:txBody>
      </p:sp>
      <p:sp>
        <p:nvSpPr>
          <p:cNvPr id="26" name="Text Placeholder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s Icon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Freeform: Shap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30" name="Freeform: Shape 29">
            <a:extLst>
              <a:ext uri="{FF2B5EF4-FFF2-40B4-BE49-F238E27FC236}">
                <a16:creationId xmlns:a16="http://schemas.microsoft.com/office/drawing/2014/main" id="{E8804C91-5A62-45D4-8E78-D339079F58C7}"/>
              </a:ext>
            </a:extLst>
          </p:cNvPr>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37" name="Freeform: Shape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E6F9B1B6-16AC-4198-91CD-956BF735E11A}"/>
              </a:ext>
            </a:extLst>
          </p:cNvPr>
          <p:cNvSpPr>
            <a:spLocks noGrp="1"/>
          </p:cNvSpPr>
          <p:nvPr>
            <p:ph type="ftr" sz="quarter" idx="49"/>
          </p:nvPr>
        </p:nvSpPr>
        <p:spPr/>
        <p:txBody>
          <a:bodyPr/>
          <a:lstStyle/>
          <a:p>
            <a:endParaRPr lang="en-US" noProof="0" dirty="0"/>
          </a:p>
        </p:txBody>
      </p:sp>
      <p:sp>
        <p:nvSpPr>
          <p:cNvPr id="6" name="Slide Number Placeholder 5">
            <a:extLst>
              <a:ext uri="{FF2B5EF4-FFF2-40B4-BE49-F238E27FC236}">
                <a16:creationId xmlns:a16="http://schemas.microsoft.com/office/drawing/2014/main" id="{DFB6E3B4-3AEB-4DB1-B296-6271573D2FDF}"/>
              </a:ext>
            </a:extLst>
          </p:cNvPr>
          <p:cNvSpPr>
            <a:spLocks noGrp="1"/>
          </p:cNvSpPr>
          <p:nvPr>
            <p:ph type="sldNum" sz="quarter" idx="50"/>
          </p:nvPr>
        </p:nvSpPr>
        <p:spPr>
          <a:solidFill>
            <a:schemeClr val="tx1"/>
          </a:solidFill>
        </p:spPr>
        <p:txBody>
          <a:bodyPr/>
          <a:lstStyle>
            <a:lvl1pPr algn="ctr">
              <a:defRPr/>
            </a:lvl1pPr>
          </a:lstStyle>
          <a:p>
            <a:fld id="{B67B645E-C5E5-4727-B977-D372A0AA71D9}" type="slidenum">
              <a:rPr lang="en-US" noProof="0" smtClean="0"/>
              <a:pPr/>
              <a:t>‹#›</a:t>
            </a:fld>
            <a:endParaRPr lang="en-US" noProof="0" dirty="0"/>
          </a:p>
        </p:txBody>
      </p:sp>
      <p:pic>
        <p:nvPicPr>
          <p:cNvPr id="44" name="Picture 43">
            <a:extLst>
              <a:ext uri="{FF2B5EF4-FFF2-40B4-BE49-F238E27FC236}">
                <a16:creationId xmlns:a16="http://schemas.microsoft.com/office/drawing/2014/main" id="{42D97A27-82CC-4C99-A055-C3572732087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s Icon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30" name="Freeform: Shap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39" name="Freeform: Shap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40" name="Freeform: Shap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41" name="Freeform: Shap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dirty="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Footer Placeholder 3">
            <a:extLst>
              <a:ext uri="{FF2B5EF4-FFF2-40B4-BE49-F238E27FC236}">
                <a16:creationId xmlns:a16="http://schemas.microsoft.com/office/drawing/2014/main" id="{987C5A92-3AAD-4F33-9F39-62B825B0F02C}"/>
              </a:ext>
            </a:extLst>
          </p:cNvPr>
          <p:cNvSpPr>
            <a:spLocks noGrp="1"/>
          </p:cNvSpPr>
          <p:nvPr>
            <p:ph type="ftr" sz="quarter" idx="55"/>
          </p:nvPr>
        </p:nvSpPr>
        <p:spPr/>
        <p:txBody>
          <a:bodyPr/>
          <a:lstStyle/>
          <a:p>
            <a:endParaRPr lang="en-US" noProof="0" dirty="0"/>
          </a:p>
        </p:txBody>
      </p:sp>
      <p:sp>
        <p:nvSpPr>
          <p:cNvPr id="6" name="Slide Number Placeholder 5">
            <a:extLst>
              <a:ext uri="{FF2B5EF4-FFF2-40B4-BE49-F238E27FC236}">
                <a16:creationId xmlns:a16="http://schemas.microsoft.com/office/drawing/2014/main" id="{F3F8C556-B80F-421B-8F80-332CBFCE257B}"/>
              </a:ext>
            </a:extLst>
          </p:cNvPr>
          <p:cNvSpPr>
            <a:spLocks noGrp="1"/>
          </p:cNvSpPr>
          <p:nvPr>
            <p:ph type="sldNum" sz="quarter" idx="56"/>
          </p:nvPr>
        </p:nvSpPr>
        <p:spPr>
          <a:solidFill>
            <a:schemeClr val="tx1"/>
          </a:solidFill>
        </p:spPr>
        <p:txBody>
          <a:bodyPr/>
          <a:lstStyle>
            <a:lvl1pPr algn="ctr">
              <a:defRPr/>
            </a:lvl1pPr>
          </a:lstStyle>
          <a:p>
            <a:fld id="{B67B645E-C5E5-4727-B977-D372A0AA71D9}" type="slidenum">
              <a:rPr lang="en-US" noProof="0" smtClean="0"/>
              <a:pPr/>
              <a:t>‹#›</a:t>
            </a:fld>
            <a:endParaRPr lang="en-US" noProof="0" dirty="0"/>
          </a:p>
        </p:txBody>
      </p:sp>
      <p:sp>
        <p:nvSpPr>
          <p:cNvPr id="51" name="Titl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52" name="Subtitl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53" name="Picture 52">
            <a:extLst>
              <a:ext uri="{FF2B5EF4-FFF2-40B4-BE49-F238E27FC236}">
                <a16:creationId xmlns:a16="http://schemas.microsoft.com/office/drawing/2014/main" id="{FC1DA787-0E72-4002-921D-E78F824CC3C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62382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gital Product">
    <p:bg>
      <p:bgPr>
        <a:gradFill>
          <a:gsLst>
            <a:gs pos="0">
              <a:schemeClr val="accent3">
                <a:lumMod val="50000"/>
              </a:schemeClr>
            </a:gs>
            <a:gs pos="100000">
              <a:schemeClr val="accent3">
                <a:lumMod val="75000"/>
              </a:schemeClr>
            </a:gs>
          </a:gsLst>
          <a:path path="circle">
            <a:fillToRect t="100000" r="100000"/>
          </a:path>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1" name="Freeform: Shap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dirty="0"/>
          </a:p>
        </p:txBody>
      </p:sp>
      <p:sp>
        <p:nvSpPr>
          <p:cNvPr id="3" name="Footer Placeholder 2">
            <a:extLst>
              <a:ext uri="{FF2B5EF4-FFF2-40B4-BE49-F238E27FC236}">
                <a16:creationId xmlns:a16="http://schemas.microsoft.com/office/drawing/2014/main" id="{CB18B5B4-8849-45B8-B629-6EE5A6792169}"/>
              </a:ext>
            </a:extLst>
          </p:cNvPr>
          <p:cNvSpPr>
            <a:spLocks noGrp="1"/>
          </p:cNvSpPr>
          <p:nvPr>
            <p:ph type="ftr" sz="quarter" idx="14"/>
          </p:nvPr>
        </p:nvSpPr>
        <p:spPr/>
        <p:txBody>
          <a:bodyPr/>
          <a:lstStyle/>
          <a:p>
            <a:endParaRPr lang="en-US" noProof="0" dirty="0"/>
          </a:p>
        </p:txBody>
      </p:sp>
      <p:sp>
        <p:nvSpPr>
          <p:cNvPr id="4" name="Slide Number Placeholder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dirty="0"/>
          </a:p>
        </p:txBody>
      </p:sp>
      <p:sp>
        <p:nvSpPr>
          <p:cNvPr id="17" name="Titl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anchor="b"/>
          <a:lstStyle>
            <a:lvl1pPr algn="r">
              <a:defRPr sz="4500">
                <a:solidFill>
                  <a:schemeClr val="bg1"/>
                </a:solidFill>
              </a:defRPr>
            </a:lvl1pPr>
          </a:lstStyle>
          <a:p>
            <a:r>
              <a:rPr lang="en-US" noProof="0"/>
              <a:t>Slide Title</a:t>
            </a:r>
          </a:p>
        </p:txBody>
      </p:sp>
      <p:sp>
        <p:nvSpPr>
          <p:cNvPr id="18" name="Subtitl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2" name="Picture 21">
            <a:extLst>
              <a:ext uri="{FF2B5EF4-FFF2-40B4-BE49-F238E27FC236}">
                <a16:creationId xmlns:a16="http://schemas.microsoft.com/office/drawing/2014/main" id="{D98D57CD-4838-4ABE-97CB-358D8A39305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Insert or Drag and Drop your Screen Design here</a:t>
            </a:r>
          </a:p>
        </p:txBody>
      </p:sp>
    </p:spTree>
    <p:extLst>
      <p:ext uri="{BB962C8B-B14F-4D97-AF65-F5344CB8AC3E}">
        <p14:creationId xmlns:p14="http://schemas.microsoft.com/office/powerpoint/2010/main" val="7787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D511B9E7-33BC-464B-B75C-73154C197648}"/>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2C8C3B3-A8FF-408F-9A44-0B71B3E7DB51}"/>
              </a:ext>
            </a:extLst>
          </p:cNvPr>
          <p:cNvSpPr>
            <a:spLocks noGrp="1"/>
          </p:cNvSpPr>
          <p:nvPr>
            <p:ph type="ftr" sz="quarter" idx="18"/>
          </p:nvPr>
        </p:nvSpPr>
        <p:spPr/>
        <p:txBody>
          <a:bodyPr/>
          <a:lstStyle/>
          <a:p>
            <a:endParaRPr lang="en-US" noProof="0" dirty="0"/>
          </a:p>
        </p:txBody>
      </p:sp>
      <p:sp>
        <p:nvSpPr>
          <p:cNvPr id="13" name="Text Placeholder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Slide Number Placeholder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endParaRPr lang="en-US" noProof="0" dirty="0"/>
          </a:p>
        </p:txBody>
      </p:sp>
      <p:sp>
        <p:nvSpPr>
          <p:cNvPr id="20" name="Freeform: Shap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9" name="Freeform: Shap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lumMod val="50000"/>
            </a:schemeClr>
          </a:solidFill>
          <a:ln w="9525" cap="flat">
            <a:noFill/>
            <a:prstDash val="solid"/>
            <a:miter/>
          </a:ln>
        </p:spPr>
        <p:txBody>
          <a:bodyPr rtlCol="0" anchor="ctr"/>
          <a:lstStyle/>
          <a:p>
            <a:endParaRPr lang="en-US" noProof="0" dirty="0"/>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205688"/>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4" name="Title 3">
            <a:extLst>
              <a:ext uri="{FF2B5EF4-FFF2-40B4-BE49-F238E27FC236}">
                <a16:creationId xmlns:a16="http://schemas.microsoft.com/office/drawing/2014/main" id="{F81CA826-63B3-43E6-99A0-25895892FF1D}"/>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8091642-7CB0-45CD-82C4-9EBAD3FAEA11}"/>
              </a:ext>
            </a:extLst>
          </p:cNvPr>
          <p:cNvSpPr>
            <a:spLocks noGrp="1"/>
          </p:cNvSpPr>
          <p:nvPr>
            <p:ph type="ftr" sz="quarter" idx="35"/>
          </p:nvPr>
        </p:nvSpPr>
        <p:spPr/>
        <p:txBody>
          <a:bodyPr/>
          <a:lstStyle/>
          <a:p>
            <a:endParaRPr lang="en-US" noProof="0" dirty="0"/>
          </a:p>
        </p:txBody>
      </p:sp>
      <p:sp>
        <p:nvSpPr>
          <p:cNvPr id="17" name="Slide Number Placeholder 16">
            <a:extLst>
              <a:ext uri="{FF2B5EF4-FFF2-40B4-BE49-F238E27FC236}">
                <a16:creationId xmlns:a16="http://schemas.microsoft.com/office/drawing/2014/main" id="{E8012A76-B25A-41AE-A474-DD4A7ADB6B6B}"/>
              </a:ext>
            </a:extLst>
          </p:cNvPr>
          <p:cNvSpPr>
            <a:spLocks noGrp="1"/>
          </p:cNvSpPr>
          <p:nvPr>
            <p:ph type="sldNum" sz="quarter" idx="36"/>
          </p:nvPr>
        </p:nvSpPr>
        <p:spPr/>
        <p:txBody>
          <a:bodyPr/>
          <a:lstStyle>
            <a:lvl1pPr algn="ctr">
              <a:defRPr/>
            </a:lvl1pPr>
          </a:lstStyle>
          <a:p>
            <a:fld id="{B67B645E-C5E5-4727-B977-D372A0AA71D9}" type="slidenum">
              <a:rPr lang="en-US" noProof="0" smtClean="0"/>
              <a:pPr/>
              <a:t>‹#›</a:t>
            </a:fld>
            <a:endParaRPr lang="en-US" noProof="0" dirty="0"/>
          </a:p>
        </p:txBody>
      </p:sp>
      <p:sp>
        <p:nvSpPr>
          <p:cNvPr id="18" name="Text Placeholder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8" name="Freeform: Shape 177">
            <a:extLst>
              <a:ext uri="{FF2B5EF4-FFF2-40B4-BE49-F238E27FC236}">
                <a16:creationId xmlns:a16="http://schemas.microsoft.com/office/drawing/2014/main" id="{551B3958-3394-4790-BE99-52664DBCD31E}"/>
              </a:ext>
            </a:extLst>
          </p:cNvPr>
          <p:cNvSpPr>
            <a:spLocks noChangeAspect="1"/>
          </p:cNvSpPr>
          <p:nvPr userDrawn="1"/>
        </p:nvSpPr>
        <p:spPr>
          <a:xfrm>
            <a:off x="4656428" y="2651872"/>
            <a:ext cx="791896" cy="2303810"/>
          </a:xfrm>
          <a:custGeom>
            <a:avLst/>
            <a:gdLst>
              <a:gd name="connsiteX0" fmla="*/ 323315 w 791896"/>
              <a:gd name="connsiteY0" fmla="*/ 0 h 2303810"/>
              <a:gd name="connsiteX1" fmla="*/ 331046 w 791896"/>
              <a:gd name="connsiteY1" fmla="*/ 12386 h 2303810"/>
              <a:gd name="connsiteX2" fmla="*/ 317496 w 791896"/>
              <a:gd name="connsiteY2" fmla="*/ 31199 h 2303810"/>
              <a:gd name="connsiteX3" fmla="*/ 295541 w 791896"/>
              <a:gd name="connsiteY3" fmla="*/ 68105 h 2303810"/>
              <a:gd name="connsiteX4" fmla="*/ 308915 w 791896"/>
              <a:gd name="connsiteY4" fmla="*/ 46930 h 2303810"/>
              <a:gd name="connsiteX5" fmla="*/ 327508 w 791896"/>
              <a:gd name="connsiteY5" fmla="*/ 19756 h 2303810"/>
              <a:gd name="connsiteX6" fmla="*/ 331763 w 791896"/>
              <a:gd name="connsiteY6" fmla="*/ 13536 h 2303810"/>
              <a:gd name="connsiteX7" fmla="*/ 339476 w 791896"/>
              <a:gd name="connsiteY7" fmla="*/ 25894 h 2303810"/>
              <a:gd name="connsiteX8" fmla="*/ 375261 w 791896"/>
              <a:gd name="connsiteY8" fmla="*/ 102568 h 2303810"/>
              <a:gd name="connsiteX9" fmla="*/ 311775 w 791896"/>
              <a:gd name="connsiteY9" fmla="*/ 217118 h 2303810"/>
              <a:gd name="connsiteX10" fmla="*/ 334658 w 791896"/>
              <a:gd name="connsiteY10" fmla="*/ 178505 h 2303810"/>
              <a:gd name="connsiteX11" fmla="*/ 361831 w 791896"/>
              <a:gd name="connsiteY11" fmla="*/ 137029 h 2303810"/>
              <a:gd name="connsiteX12" fmla="*/ 379066 w 791896"/>
              <a:gd name="connsiteY12" fmla="*/ 110723 h 2303810"/>
              <a:gd name="connsiteX13" fmla="*/ 452722 w 791896"/>
              <a:gd name="connsiteY13" fmla="*/ 268540 h 2303810"/>
              <a:gd name="connsiteX14" fmla="*/ 605751 w 791896"/>
              <a:gd name="connsiteY14" fmla="*/ 1077491 h 2303810"/>
              <a:gd name="connsiteX15" fmla="*/ 605022 w 791896"/>
              <a:gd name="connsiteY15" fmla="*/ 1091915 h 2303810"/>
              <a:gd name="connsiteX16" fmla="*/ 624710 w 791896"/>
              <a:gd name="connsiteY16" fmla="*/ 1094727 h 2303810"/>
              <a:gd name="connsiteX17" fmla="*/ 643668 w 791896"/>
              <a:gd name="connsiteY17" fmla="*/ 1108516 h 2303810"/>
              <a:gd name="connsiteX18" fmla="*/ 652287 w 791896"/>
              <a:gd name="connsiteY18" fmla="*/ 1155051 h 2303810"/>
              <a:gd name="connsiteX19" fmla="*/ 685034 w 791896"/>
              <a:gd name="connsiteY19" fmla="*/ 1210206 h 2303810"/>
              <a:gd name="connsiteX20" fmla="*/ 698824 w 791896"/>
              <a:gd name="connsiteY20" fmla="*/ 1211460 h 2303810"/>
              <a:gd name="connsiteX21" fmla="*/ 698824 w 791896"/>
              <a:gd name="connsiteY21" fmla="*/ 1198142 h 2303810"/>
              <a:gd name="connsiteX22" fmla="*/ 712836 w 791896"/>
              <a:gd name="connsiteY22" fmla="*/ 1159220 h 2303810"/>
              <a:gd name="connsiteX23" fmla="*/ 712611 w 791896"/>
              <a:gd name="connsiteY23" fmla="*/ 1151606 h 2303810"/>
              <a:gd name="connsiteX24" fmla="*/ 726400 w 791896"/>
              <a:gd name="connsiteY24" fmla="*/ 1105068 h 2303810"/>
              <a:gd name="connsiteX25" fmla="*/ 745360 w 791896"/>
              <a:gd name="connsiteY25" fmla="*/ 1105068 h 2303810"/>
              <a:gd name="connsiteX26" fmla="*/ 774660 w 791896"/>
              <a:gd name="connsiteY26" fmla="*/ 1086110 h 2303810"/>
              <a:gd name="connsiteX27" fmla="*/ 778107 w 791896"/>
              <a:gd name="connsiteY27" fmla="*/ 1161947 h 2303810"/>
              <a:gd name="connsiteX28" fmla="*/ 769490 w 791896"/>
              <a:gd name="connsiteY28" fmla="*/ 1198142 h 2303810"/>
              <a:gd name="connsiteX29" fmla="*/ 759149 w 791896"/>
              <a:gd name="connsiteY29" fmla="*/ 1232613 h 2303810"/>
              <a:gd name="connsiteX30" fmla="*/ 753977 w 791896"/>
              <a:gd name="connsiteY30" fmla="*/ 1289492 h 2303810"/>
              <a:gd name="connsiteX31" fmla="*/ 752254 w 791896"/>
              <a:gd name="connsiteY31" fmla="*/ 1318792 h 2303810"/>
              <a:gd name="connsiteX32" fmla="*/ 748807 w 791896"/>
              <a:gd name="connsiteY32" fmla="*/ 1348094 h 2303810"/>
              <a:gd name="connsiteX33" fmla="*/ 741457 w 791896"/>
              <a:gd name="connsiteY33" fmla="*/ 1352994 h 2303810"/>
              <a:gd name="connsiteX34" fmla="*/ 741913 w 791896"/>
              <a:gd name="connsiteY34" fmla="*/ 1354986 h 2303810"/>
              <a:gd name="connsiteX35" fmla="*/ 748954 w 791896"/>
              <a:gd name="connsiteY35" fmla="*/ 1350293 h 2303810"/>
              <a:gd name="connsiteX36" fmla="*/ 752254 w 791896"/>
              <a:gd name="connsiteY36" fmla="*/ 1322239 h 2303810"/>
              <a:gd name="connsiteX37" fmla="*/ 753977 w 791896"/>
              <a:gd name="connsiteY37" fmla="*/ 1292939 h 2303810"/>
              <a:gd name="connsiteX38" fmla="*/ 759149 w 791896"/>
              <a:gd name="connsiteY38" fmla="*/ 1236060 h 2303810"/>
              <a:gd name="connsiteX39" fmla="*/ 769490 w 791896"/>
              <a:gd name="connsiteY39" fmla="*/ 1201589 h 2303810"/>
              <a:gd name="connsiteX40" fmla="*/ 778107 w 791896"/>
              <a:gd name="connsiteY40" fmla="*/ 1165395 h 2303810"/>
              <a:gd name="connsiteX41" fmla="*/ 791896 w 791896"/>
              <a:gd name="connsiteY41" fmla="*/ 1175736 h 2303810"/>
              <a:gd name="connsiteX42" fmla="*/ 790173 w 791896"/>
              <a:gd name="connsiteY42" fmla="*/ 1201589 h 2303810"/>
              <a:gd name="connsiteX43" fmla="*/ 786726 w 791896"/>
              <a:gd name="connsiteY43" fmla="*/ 1227443 h 2303810"/>
              <a:gd name="connsiteX44" fmla="*/ 785002 w 791896"/>
              <a:gd name="connsiteY44" fmla="*/ 1275704 h 2303810"/>
              <a:gd name="connsiteX45" fmla="*/ 781554 w 791896"/>
              <a:gd name="connsiteY45" fmla="*/ 1332581 h 2303810"/>
              <a:gd name="connsiteX46" fmla="*/ 772937 w 791896"/>
              <a:gd name="connsiteY46" fmla="*/ 1392907 h 2303810"/>
              <a:gd name="connsiteX47" fmla="*/ 762596 w 791896"/>
              <a:gd name="connsiteY47" fmla="*/ 1456679 h 2303810"/>
              <a:gd name="connsiteX48" fmla="*/ 750530 w 791896"/>
              <a:gd name="connsiteY48" fmla="*/ 1518727 h 2303810"/>
              <a:gd name="connsiteX49" fmla="*/ 728124 w 791896"/>
              <a:gd name="connsiteY49" fmla="*/ 1649719 h 2303810"/>
              <a:gd name="connsiteX50" fmla="*/ 707441 w 791896"/>
              <a:gd name="connsiteY50" fmla="*/ 1661785 h 2303810"/>
              <a:gd name="connsiteX51" fmla="*/ 681587 w 791896"/>
              <a:gd name="connsiteY51" fmla="*/ 1737623 h 2303810"/>
              <a:gd name="connsiteX52" fmla="*/ 674692 w 791896"/>
              <a:gd name="connsiteY52" fmla="*/ 1810013 h 2303810"/>
              <a:gd name="connsiteX53" fmla="*/ 671245 w 791896"/>
              <a:gd name="connsiteY53" fmla="*/ 1820355 h 2303810"/>
              <a:gd name="connsiteX54" fmla="*/ 641945 w 791896"/>
              <a:gd name="connsiteY54" fmla="*/ 1899639 h 2303810"/>
              <a:gd name="connsiteX55" fmla="*/ 633327 w 791896"/>
              <a:gd name="connsiteY55" fmla="*/ 1906534 h 2303810"/>
              <a:gd name="connsiteX56" fmla="*/ 597132 w 791896"/>
              <a:gd name="connsiteY56" fmla="*/ 1990988 h 2303810"/>
              <a:gd name="connsiteX57" fmla="*/ 635051 w 791896"/>
              <a:gd name="connsiteY57" fmla="*/ 1906534 h 2303810"/>
              <a:gd name="connsiteX58" fmla="*/ 643668 w 791896"/>
              <a:gd name="connsiteY58" fmla="*/ 1899639 h 2303810"/>
              <a:gd name="connsiteX59" fmla="*/ 588513 w 791896"/>
              <a:gd name="connsiteY59" fmla="*/ 2056484 h 2303810"/>
              <a:gd name="connsiteX60" fmla="*/ 559214 w 791896"/>
              <a:gd name="connsiteY60" fmla="*/ 2071997 h 2303810"/>
              <a:gd name="connsiteX61" fmla="*/ 553137 w 791896"/>
              <a:gd name="connsiteY61" fmla="*/ 2084152 h 2303810"/>
              <a:gd name="connsiteX62" fmla="*/ 554044 w 791896"/>
              <a:gd name="connsiteY62" fmla="*/ 2085784 h 2303810"/>
              <a:gd name="connsiteX63" fmla="*/ 560938 w 791896"/>
              <a:gd name="connsiteY63" fmla="*/ 2071996 h 2303810"/>
              <a:gd name="connsiteX64" fmla="*/ 590238 w 791896"/>
              <a:gd name="connsiteY64" fmla="*/ 2056484 h 2303810"/>
              <a:gd name="connsiteX65" fmla="*/ 569555 w 791896"/>
              <a:gd name="connsiteY65" fmla="*/ 2115086 h 2303810"/>
              <a:gd name="connsiteX66" fmla="*/ 531636 w 791896"/>
              <a:gd name="connsiteY66" fmla="*/ 2184029 h 2303810"/>
              <a:gd name="connsiteX67" fmla="*/ 512678 w 791896"/>
              <a:gd name="connsiteY67" fmla="*/ 2218501 h 2303810"/>
              <a:gd name="connsiteX68" fmla="*/ 491995 w 791896"/>
              <a:gd name="connsiteY68" fmla="*/ 2252972 h 2303810"/>
              <a:gd name="connsiteX69" fmla="*/ 476482 w 791896"/>
              <a:gd name="connsiteY69" fmla="*/ 2278825 h 2303810"/>
              <a:gd name="connsiteX70" fmla="*/ 465282 w 791896"/>
              <a:gd name="connsiteY70" fmla="*/ 2303810 h 2303810"/>
              <a:gd name="connsiteX71" fmla="*/ 390435 w 791896"/>
              <a:gd name="connsiteY71" fmla="*/ 2210761 h 2303810"/>
              <a:gd name="connsiteX72" fmla="*/ 388540 w 791896"/>
              <a:gd name="connsiteY72" fmla="*/ 2207971 h 2303810"/>
              <a:gd name="connsiteX73" fmla="*/ 405816 w 791896"/>
              <a:gd name="connsiteY73" fmla="*/ 2177135 h 2303810"/>
              <a:gd name="connsiteX74" fmla="*/ 452352 w 791896"/>
              <a:gd name="connsiteY74" fmla="*/ 2094403 h 2303810"/>
              <a:gd name="connsiteX75" fmla="*/ 469587 w 791896"/>
              <a:gd name="connsiteY75" fmla="*/ 2063379 h 2303810"/>
              <a:gd name="connsiteX76" fmla="*/ 483376 w 791896"/>
              <a:gd name="connsiteY76" fmla="*/ 2034079 h 2303810"/>
              <a:gd name="connsiteX77" fmla="*/ 505783 w 791896"/>
              <a:gd name="connsiteY77" fmla="*/ 1978924 h 2303810"/>
              <a:gd name="connsiteX78" fmla="*/ 554044 w 791896"/>
              <a:gd name="connsiteY78" fmla="*/ 1873785 h 2303810"/>
              <a:gd name="connsiteX79" fmla="*/ 573002 w 791896"/>
              <a:gd name="connsiteY79" fmla="*/ 1803119 h 2303810"/>
              <a:gd name="connsiteX80" fmla="*/ 619540 w 791896"/>
              <a:gd name="connsiteY80" fmla="*/ 1661785 h 2303810"/>
              <a:gd name="connsiteX81" fmla="*/ 640223 w 791896"/>
              <a:gd name="connsiteY81" fmla="*/ 1551476 h 2303810"/>
              <a:gd name="connsiteX82" fmla="*/ 667800 w 791896"/>
              <a:gd name="connsiteY82" fmla="*/ 1418760 h 2303810"/>
              <a:gd name="connsiteX83" fmla="*/ 674018 w 791896"/>
              <a:gd name="connsiteY83" fmla="*/ 1395448 h 2303810"/>
              <a:gd name="connsiteX84" fmla="*/ 669523 w 791896"/>
              <a:gd name="connsiteY84" fmla="*/ 1394630 h 2303810"/>
              <a:gd name="connsiteX85" fmla="*/ 671245 w 791896"/>
              <a:gd name="connsiteY85" fmla="*/ 1351541 h 2303810"/>
              <a:gd name="connsiteX86" fmla="*/ 672163 w 791896"/>
              <a:gd name="connsiteY86" fmla="*/ 1348329 h 2303810"/>
              <a:gd name="connsiteX87" fmla="*/ 670959 w 791896"/>
              <a:gd name="connsiteY87" fmla="*/ 1348396 h 2303810"/>
              <a:gd name="connsiteX88" fmla="*/ 668779 w 791896"/>
              <a:gd name="connsiteY88" fmla="*/ 1348517 h 2303810"/>
              <a:gd name="connsiteX89" fmla="*/ 669523 w 791896"/>
              <a:gd name="connsiteY89" fmla="*/ 1356711 h 2303810"/>
              <a:gd name="connsiteX90" fmla="*/ 667800 w 791896"/>
              <a:gd name="connsiteY90" fmla="*/ 1399801 h 2303810"/>
              <a:gd name="connsiteX91" fmla="*/ 660906 w 791896"/>
              <a:gd name="connsiteY91" fmla="*/ 1425654 h 2303810"/>
              <a:gd name="connsiteX92" fmla="*/ 619540 w 791896"/>
              <a:gd name="connsiteY92" fmla="*/ 1491150 h 2303810"/>
              <a:gd name="connsiteX93" fmla="*/ 609198 w 791896"/>
              <a:gd name="connsiteY93" fmla="*/ 1548029 h 2303810"/>
              <a:gd name="connsiteX94" fmla="*/ 598857 w 791896"/>
              <a:gd name="connsiteY94" fmla="*/ 1566988 h 2303810"/>
              <a:gd name="connsiteX95" fmla="*/ 581621 w 791896"/>
              <a:gd name="connsiteY95" fmla="*/ 1649719 h 2303810"/>
              <a:gd name="connsiteX96" fmla="*/ 562661 w 791896"/>
              <a:gd name="connsiteY96" fmla="*/ 1715215 h 2303810"/>
              <a:gd name="connsiteX97" fmla="*/ 541978 w 791896"/>
              <a:gd name="connsiteY97" fmla="*/ 1778989 h 2303810"/>
              <a:gd name="connsiteX98" fmla="*/ 529914 w 791896"/>
              <a:gd name="connsiteY98" fmla="*/ 1828972 h 2303810"/>
              <a:gd name="connsiteX99" fmla="*/ 516125 w 791896"/>
              <a:gd name="connsiteY99" fmla="*/ 1880679 h 2303810"/>
              <a:gd name="connsiteX100" fmla="*/ 527121 w 791896"/>
              <a:gd name="connsiteY100" fmla="*/ 1863574 h 2303810"/>
              <a:gd name="connsiteX101" fmla="*/ 536808 w 791896"/>
              <a:gd name="connsiteY101" fmla="*/ 1827247 h 2303810"/>
              <a:gd name="connsiteX102" fmla="*/ 545425 w 791896"/>
              <a:gd name="connsiteY102" fmla="*/ 1775540 h 2303810"/>
              <a:gd name="connsiteX103" fmla="*/ 566108 w 791896"/>
              <a:gd name="connsiteY103" fmla="*/ 1711768 h 2303810"/>
              <a:gd name="connsiteX104" fmla="*/ 585068 w 791896"/>
              <a:gd name="connsiteY104" fmla="*/ 1646272 h 2303810"/>
              <a:gd name="connsiteX105" fmla="*/ 602304 w 791896"/>
              <a:gd name="connsiteY105" fmla="*/ 1563540 h 2303810"/>
              <a:gd name="connsiteX106" fmla="*/ 612645 w 791896"/>
              <a:gd name="connsiteY106" fmla="*/ 1544580 h 2303810"/>
              <a:gd name="connsiteX107" fmla="*/ 622987 w 791896"/>
              <a:gd name="connsiteY107" fmla="*/ 1487703 h 2303810"/>
              <a:gd name="connsiteX108" fmla="*/ 664353 w 791896"/>
              <a:gd name="connsiteY108" fmla="*/ 1422207 h 2303810"/>
              <a:gd name="connsiteX109" fmla="*/ 636776 w 791896"/>
              <a:gd name="connsiteY109" fmla="*/ 1554922 h 2303810"/>
              <a:gd name="connsiteX110" fmla="*/ 616093 w 791896"/>
              <a:gd name="connsiteY110" fmla="*/ 1665231 h 2303810"/>
              <a:gd name="connsiteX111" fmla="*/ 569555 w 791896"/>
              <a:gd name="connsiteY111" fmla="*/ 1806564 h 2303810"/>
              <a:gd name="connsiteX112" fmla="*/ 560348 w 791896"/>
              <a:gd name="connsiteY112" fmla="*/ 1820885 h 2303810"/>
              <a:gd name="connsiteX113" fmla="*/ 556412 w 791896"/>
              <a:gd name="connsiteY113" fmla="*/ 1842330 h 2303810"/>
              <a:gd name="connsiteX114" fmla="*/ 543702 w 791896"/>
              <a:gd name="connsiteY114" fmla="*/ 1878956 h 2303810"/>
              <a:gd name="connsiteX115" fmla="*/ 495442 w 791896"/>
              <a:gd name="connsiteY115" fmla="*/ 1984094 h 2303810"/>
              <a:gd name="connsiteX116" fmla="*/ 473034 w 791896"/>
              <a:gd name="connsiteY116" fmla="*/ 2039248 h 2303810"/>
              <a:gd name="connsiteX117" fmla="*/ 459246 w 791896"/>
              <a:gd name="connsiteY117" fmla="*/ 2068550 h 2303810"/>
              <a:gd name="connsiteX118" fmla="*/ 442010 w 791896"/>
              <a:gd name="connsiteY118" fmla="*/ 2099575 h 2303810"/>
              <a:gd name="connsiteX119" fmla="*/ 395474 w 791896"/>
              <a:gd name="connsiteY119" fmla="*/ 2182306 h 2303810"/>
              <a:gd name="connsiteX120" fmla="*/ 384460 w 791896"/>
              <a:gd name="connsiteY120" fmla="*/ 2201965 h 2303810"/>
              <a:gd name="connsiteX121" fmla="*/ 366366 w 791896"/>
              <a:gd name="connsiteY121" fmla="*/ 2175324 h 2303810"/>
              <a:gd name="connsiteX122" fmla="*/ 385983 w 791896"/>
              <a:gd name="connsiteY122" fmla="*/ 2146987 h 2303810"/>
              <a:gd name="connsiteX123" fmla="*/ 392027 w 791896"/>
              <a:gd name="connsiteY123" fmla="*/ 2139216 h 2303810"/>
              <a:gd name="connsiteX124" fmla="*/ 392890 w 791896"/>
              <a:gd name="connsiteY124" fmla="*/ 2137010 h 2303810"/>
              <a:gd name="connsiteX125" fmla="*/ 385983 w 791896"/>
              <a:gd name="connsiteY125" fmla="*/ 2146987 h 2303810"/>
              <a:gd name="connsiteX126" fmla="*/ 369405 w 791896"/>
              <a:gd name="connsiteY126" fmla="*/ 2168302 h 2303810"/>
              <a:gd name="connsiteX127" fmla="*/ 365656 w 791896"/>
              <a:gd name="connsiteY127" fmla="*/ 2174279 h 2303810"/>
              <a:gd name="connsiteX128" fmla="*/ 342348 w 791896"/>
              <a:gd name="connsiteY128" fmla="*/ 2139962 h 2303810"/>
              <a:gd name="connsiteX129" fmla="*/ 353460 w 791896"/>
              <a:gd name="connsiteY129" fmla="*/ 2118317 h 2303810"/>
              <a:gd name="connsiteX130" fmla="*/ 386855 w 791896"/>
              <a:gd name="connsiteY130" fmla="*/ 2044418 h 2303810"/>
              <a:gd name="connsiteX131" fmla="*/ 455799 w 791896"/>
              <a:gd name="connsiteY131" fmla="*/ 1887573 h 2303810"/>
              <a:gd name="connsiteX132" fmla="*/ 476051 w 791896"/>
              <a:gd name="connsiteY132" fmla="*/ 1823800 h 2303810"/>
              <a:gd name="connsiteX133" fmla="*/ 482661 w 791896"/>
              <a:gd name="connsiteY133" fmla="*/ 1798854 h 2303810"/>
              <a:gd name="connsiteX134" fmla="*/ 432378 w 791896"/>
              <a:gd name="connsiteY134" fmla="*/ 1936237 h 2303810"/>
              <a:gd name="connsiteX135" fmla="*/ 336746 w 791896"/>
              <a:gd name="connsiteY135" fmla="*/ 2131714 h 2303810"/>
              <a:gd name="connsiteX136" fmla="*/ 312848 w 791896"/>
              <a:gd name="connsiteY136" fmla="*/ 2096527 h 2303810"/>
              <a:gd name="connsiteX137" fmla="*/ 241698 w 791896"/>
              <a:gd name="connsiteY137" fmla="*/ 1970494 h 2303810"/>
              <a:gd name="connsiteX138" fmla="*/ 130146 w 791896"/>
              <a:gd name="connsiteY138" fmla="*/ 1695903 h 2303810"/>
              <a:gd name="connsiteX139" fmla="*/ 65788 w 791896"/>
              <a:gd name="connsiteY139" fmla="*/ 1428464 h 2303810"/>
              <a:gd name="connsiteX140" fmla="*/ 57207 w 791896"/>
              <a:gd name="connsiteY140" fmla="*/ 1366967 h 2303810"/>
              <a:gd name="connsiteX141" fmla="*/ 50057 w 791896"/>
              <a:gd name="connsiteY141" fmla="*/ 1309760 h 2303810"/>
              <a:gd name="connsiteX142" fmla="*/ 44336 w 791896"/>
              <a:gd name="connsiteY142" fmla="*/ 1256845 h 2303810"/>
              <a:gd name="connsiteX143" fmla="*/ 41476 w 791896"/>
              <a:gd name="connsiteY143" fmla="*/ 1232532 h 2303810"/>
              <a:gd name="connsiteX144" fmla="*/ 40045 w 791896"/>
              <a:gd name="connsiteY144" fmla="*/ 1209649 h 2303810"/>
              <a:gd name="connsiteX145" fmla="*/ 34324 w 791896"/>
              <a:gd name="connsiteY145" fmla="*/ 1130991 h 2303810"/>
              <a:gd name="connsiteX146" fmla="*/ 30034 w 791896"/>
              <a:gd name="connsiteY146" fmla="*/ 1079505 h 2303810"/>
              <a:gd name="connsiteX147" fmla="*/ 23599 w 791896"/>
              <a:gd name="connsiteY147" fmla="*/ 1058411 h 2303810"/>
              <a:gd name="connsiteX148" fmla="*/ 12872 w 791896"/>
              <a:gd name="connsiteY148" fmla="*/ 1073785 h 2303810"/>
              <a:gd name="connsiteX149" fmla="*/ 62927 w 791896"/>
              <a:gd name="connsiteY149" fmla="*/ 1517134 h 2303810"/>
              <a:gd name="connsiteX150" fmla="*/ 200223 w 791896"/>
              <a:gd name="connsiteY150" fmla="*/ 1927589 h 2303810"/>
              <a:gd name="connsiteX151" fmla="*/ 307485 w 791896"/>
              <a:gd name="connsiteY151" fmla="*/ 2122091 h 2303810"/>
              <a:gd name="connsiteX152" fmla="*/ 327552 w 791896"/>
              <a:gd name="connsiteY152" fmla="*/ 2150508 h 2303810"/>
              <a:gd name="connsiteX153" fmla="*/ 326603 w 791896"/>
              <a:gd name="connsiteY153" fmla="*/ 2152447 h 2303810"/>
              <a:gd name="connsiteX154" fmla="*/ 318895 w 791896"/>
              <a:gd name="connsiteY154" fmla="*/ 2164633 h 2303810"/>
              <a:gd name="connsiteX155" fmla="*/ 289505 w 791896"/>
              <a:gd name="connsiteY155" fmla="*/ 2123617 h 2303810"/>
              <a:gd name="connsiteX156" fmla="*/ 169363 w 791896"/>
              <a:gd name="connsiteY156" fmla="*/ 1898316 h 2303810"/>
              <a:gd name="connsiteX157" fmla="*/ 133618 w 791896"/>
              <a:gd name="connsiteY157" fmla="*/ 1809378 h 2303810"/>
              <a:gd name="connsiteX158" fmla="*/ 128715 w 791896"/>
              <a:gd name="connsiteY158" fmla="*/ 1791725 h 2303810"/>
              <a:gd name="connsiteX159" fmla="*/ 118704 w 791896"/>
              <a:gd name="connsiteY159" fmla="*/ 1760261 h 2303810"/>
              <a:gd name="connsiteX160" fmla="*/ 97251 w 791896"/>
              <a:gd name="connsiteY160" fmla="*/ 1698764 h 2303810"/>
              <a:gd name="connsiteX161" fmla="*/ 78660 w 791896"/>
              <a:gd name="connsiteY161" fmla="*/ 1637267 h 2303810"/>
              <a:gd name="connsiteX162" fmla="*/ 67167 w 791896"/>
              <a:gd name="connsiteY162" fmla="*/ 1592343 h 2303810"/>
              <a:gd name="connsiteX163" fmla="*/ 42792 w 791896"/>
              <a:gd name="connsiteY163" fmla="*/ 1477612 h 2303810"/>
              <a:gd name="connsiteX164" fmla="*/ 28603 w 791896"/>
              <a:gd name="connsiteY164" fmla="*/ 1388420 h 2303810"/>
              <a:gd name="connsiteX165" fmla="*/ 21453 w 791896"/>
              <a:gd name="connsiteY165" fmla="*/ 1325493 h 2303810"/>
              <a:gd name="connsiteX166" fmla="*/ 17162 w 791896"/>
              <a:gd name="connsiteY166" fmla="*/ 1262566 h 2303810"/>
              <a:gd name="connsiteX167" fmla="*/ 14302 w 791896"/>
              <a:gd name="connsiteY167" fmla="*/ 1231102 h 2303810"/>
              <a:gd name="connsiteX168" fmla="*/ 12872 w 791896"/>
              <a:gd name="connsiteY168" fmla="*/ 1199639 h 2303810"/>
              <a:gd name="connsiteX169" fmla="*/ 10012 w 791896"/>
              <a:gd name="connsiteY169" fmla="*/ 1138141 h 2303810"/>
              <a:gd name="connsiteX170" fmla="*/ 17520 w 791896"/>
              <a:gd name="connsiteY170" fmla="*/ 903774 h 2303810"/>
              <a:gd name="connsiteX171" fmla="*/ 38928 w 791896"/>
              <a:gd name="connsiteY171" fmla="*/ 702431 h 2303810"/>
              <a:gd name="connsiteX172" fmla="*/ 38614 w 791896"/>
              <a:gd name="connsiteY172" fmla="*/ 703374 h 2303810"/>
              <a:gd name="connsiteX173" fmla="*/ 0 w 791896"/>
              <a:gd name="connsiteY173" fmla="*/ 1063774 h 2303810"/>
              <a:gd name="connsiteX174" fmla="*/ 157318 w 791896"/>
              <a:gd name="connsiteY174" fmla="*/ 321521 h 2303810"/>
              <a:gd name="connsiteX175" fmla="*/ 238836 w 791896"/>
              <a:gd name="connsiteY175" fmla="*/ 142751 h 2303810"/>
              <a:gd name="connsiteX176" fmla="*/ 291886 w 791896"/>
              <a:gd name="connsiteY176" fmla="*/ 48181 h 2303810"/>
              <a:gd name="connsiteX177" fmla="*/ 323315 w 791896"/>
              <a:gd name="connsiteY177" fmla="*/ 0 h 2303810"/>
              <a:gd name="connsiteX178" fmla="*/ 296223 w 791896"/>
              <a:gd name="connsiteY178" fmla="*/ 73499 h 2303810"/>
              <a:gd name="connsiteX179" fmla="*/ 291993 w 791896"/>
              <a:gd name="connsiteY179" fmla="*/ 74071 h 2303810"/>
              <a:gd name="connsiteX180" fmla="*/ 226502 w 791896"/>
              <a:gd name="connsiteY180" fmla="*/ 184159 h 2303810"/>
              <a:gd name="connsiteX181" fmla="*/ 87418 w 791896"/>
              <a:gd name="connsiteY181" fmla="*/ 516895 h 2303810"/>
              <a:gd name="connsiteX182" fmla="*/ 47497 w 791896"/>
              <a:gd name="connsiteY182" fmla="*/ 671472 h 2303810"/>
              <a:gd name="connsiteX183" fmla="*/ 49876 w 791896"/>
              <a:gd name="connsiteY183" fmla="*/ 664938 h 2303810"/>
              <a:gd name="connsiteX184" fmla="*/ 58638 w 791896"/>
              <a:gd name="connsiteY184" fmla="*/ 639016 h 2303810"/>
              <a:gd name="connsiteX185" fmla="*/ 153028 w 791896"/>
              <a:gd name="connsiteY185" fmla="*/ 367286 h 2303810"/>
              <a:gd name="connsiteX186" fmla="*/ 268870 w 791896"/>
              <a:gd name="connsiteY186" fmla="*/ 125588 h 2303810"/>
              <a:gd name="connsiteX187" fmla="*/ 296223 w 791896"/>
              <a:gd name="connsiteY187" fmla="*/ 73499 h 2303810"/>
              <a:gd name="connsiteX188" fmla="*/ 650562 w 791896"/>
              <a:gd name="connsiteY188" fmla="*/ 1220547 h 2303810"/>
              <a:gd name="connsiteX189" fmla="*/ 639267 w 791896"/>
              <a:gd name="connsiteY189" fmla="*/ 1247245 h 2303810"/>
              <a:gd name="connsiteX190" fmla="*/ 635051 w 791896"/>
              <a:gd name="connsiteY190" fmla="*/ 1286045 h 2303810"/>
              <a:gd name="connsiteX191" fmla="*/ 629613 w 791896"/>
              <a:gd name="connsiteY191" fmla="*/ 1267919 h 2303810"/>
              <a:gd name="connsiteX192" fmla="*/ 627625 w 791896"/>
              <a:gd name="connsiteY192" fmla="*/ 1270478 h 2303810"/>
              <a:gd name="connsiteX193" fmla="*/ 633328 w 791896"/>
              <a:gd name="connsiteY193" fmla="*/ 1289492 h 2303810"/>
              <a:gd name="connsiteX194" fmla="*/ 629881 w 791896"/>
              <a:gd name="connsiteY194" fmla="*/ 1317070 h 2303810"/>
              <a:gd name="connsiteX195" fmla="*/ 636776 w 791896"/>
              <a:gd name="connsiteY195" fmla="*/ 1339475 h 2303810"/>
              <a:gd name="connsiteX196" fmla="*/ 642119 w 791896"/>
              <a:gd name="connsiteY196" fmla="*/ 1339178 h 2303810"/>
              <a:gd name="connsiteX197" fmla="*/ 638498 w 791896"/>
              <a:gd name="connsiteY197" fmla="*/ 1327409 h 2303810"/>
              <a:gd name="connsiteX198" fmla="*/ 641945 w 791896"/>
              <a:gd name="connsiteY198" fmla="*/ 1299832 h 2303810"/>
              <a:gd name="connsiteX199" fmla="*/ 650562 w 791896"/>
              <a:gd name="connsiteY199" fmla="*/ 1220547 h 2303810"/>
              <a:gd name="connsiteX200" fmla="*/ 724677 w 791896"/>
              <a:gd name="connsiteY200" fmla="*/ 1294662 h 2303810"/>
              <a:gd name="connsiteX201" fmla="*/ 714336 w 791896"/>
              <a:gd name="connsiteY201" fmla="*/ 1317070 h 2303810"/>
              <a:gd name="connsiteX202" fmla="*/ 711965 w 791896"/>
              <a:gd name="connsiteY202" fmla="*/ 1364036 h 2303810"/>
              <a:gd name="connsiteX203" fmla="*/ 710889 w 791896"/>
              <a:gd name="connsiteY203" fmla="*/ 1408418 h 2303810"/>
              <a:gd name="connsiteX204" fmla="*/ 693653 w 791896"/>
              <a:gd name="connsiteY204" fmla="*/ 1461454 h 2303810"/>
              <a:gd name="connsiteX205" fmla="*/ 693653 w 791896"/>
              <a:gd name="connsiteY205" fmla="*/ 1467512 h 2303810"/>
              <a:gd name="connsiteX206" fmla="*/ 714336 w 791896"/>
              <a:gd name="connsiteY206" fmla="*/ 1408418 h 2303810"/>
              <a:gd name="connsiteX207" fmla="*/ 717783 w 791896"/>
              <a:gd name="connsiteY207" fmla="*/ 1317068 h 2303810"/>
              <a:gd name="connsiteX208" fmla="*/ 725819 w 791896"/>
              <a:gd name="connsiteY208" fmla="*/ 1299658 h 2303810"/>
              <a:gd name="connsiteX209" fmla="*/ 724677 w 791896"/>
              <a:gd name="connsiteY209" fmla="*/ 1294662 h 2303810"/>
              <a:gd name="connsiteX210" fmla="*/ 709164 w 791896"/>
              <a:gd name="connsiteY210" fmla="*/ 1311898 h 2303810"/>
              <a:gd name="connsiteX211" fmla="*/ 689093 w 791896"/>
              <a:gd name="connsiteY211" fmla="*/ 1395525 h 2303810"/>
              <a:gd name="connsiteX212" fmla="*/ 689095 w 791896"/>
              <a:gd name="connsiteY212" fmla="*/ 1395525 h 2303810"/>
              <a:gd name="connsiteX213" fmla="*/ 709166 w 791896"/>
              <a:gd name="connsiteY213" fmla="*/ 1311900 h 2303810"/>
              <a:gd name="connsiteX214" fmla="*/ 709164 w 791896"/>
              <a:gd name="connsiteY214" fmla="*/ 1311898 h 2303810"/>
              <a:gd name="connsiteX215" fmla="*/ 459716 w 791896"/>
              <a:gd name="connsiteY215" fmla="*/ 1965619 h 2303810"/>
              <a:gd name="connsiteX216" fmla="*/ 417880 w 791896"/>
              <a:gd name="connsiteY216" fmla="*/ 2039248 h 2303810"/>
              <a:gd name="connsiteX217" fmla="*/ 417111 w 791896"/>
              <a:gd name="connsiteY217" fmla="*/ 2041018 h 2303810"/>
              <a:gd name="connsiteX218" fmla="*/ 459246 w 791896"/>
              <a:gd name="connsiteY218" fmla="*/ 1966858 h 2303810"/>
              <a:gd name="connsiteX219" fmla="*/ 459716 w 791896"/>
              <a:gd name="connsiteY219" fmla="*/ 1965619 h 2303810"/>
              <a:gd name="connsiteX220" fmla="*/ 687526 w 791896"/>
              <a:gd name="connsiteY220" fmla="*/ 1544122 h 2303810"/>
              <a:gd name="connsiteX221" fmla="*/ 686907 w 791896"/>
              <a:gd name="connsiteY221" fmla="*/ 1547171 h 2303810"/>
              <a:gd name="connsiteX222" fmla="*/ 691928 w 791896"/>
              <a:gd name="connsiteY222" fmla="*/ 1553199 h 2303810"/>
              <a:gd name="connsiteX223" fmla="*/ 707441 w 791896"/>
              <a:gd name="connsiteY223" fmla="*/ 1570435 h 2303810"/>
              <a:gd name="connsiteX224" fmla="*/ 717783 w 791896"/>
              <a:gd name="connsiteY224" fmla="*/ 1563540 h 2303810"/>
              <a:gd name="connsiteX225" fmla="*/ 718043 w 791896"/>
              <a:gd name="connsiteY225" fmla="*/ 1562218 h 2303810"/>
              <a:gd name="connsiteX226" fmla="*/ 710889 w 791896"/>
              <a:gd name="connsiteY226" fmla="*/ 1566988 h 2303810"/>
              <a:gd name="connsiteX227" fmla="*/ 693653 w 791896"/>
              <a:gd name="connsiteY227" fmla="*/ 1551475 h 2303810"/>
              <a:gd name="connsiteX228" fmla="*/ 687526 w 791896"/>
              <a:gd name="connsiteY228" fmla="*/ 1544122 h 230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Lst>
            <a:rect l="l" t="t" r="r" b="b"/>
            <a:pathLst>
              <a:path w="791896" h="2303810">
                <a:moveTo>
                  <a:pt x="323315" y="0"/>
                </a:moveTo>
                <a:lnTo>
                  <a:pt x="331046" y="12386"/>
                </a:lnTo>
                <a:lnTo>
                  <a:pt x="317496" y="31199"/>
                </a:lnTo>
                <a:lnTo>
                  <a:pt x="295541" y="68105"/>
                </a:lnTo>
                <a:lnTo>
                  <a:pt x="308915" y="46930"/>
                </a:lnTo>
                <a:cubicBezTo>
                  <a:pt x="314635" y="38349"/>
                  <a:pt x="321787" y="29768"/>
                  <a:pt x="327508" y="19756"/>
                </a:cubicBezTo>
                <a:lnTo>
                  <a:pt x="331763" y="13536"/>
                </a:lnTo>
                <a:lnTo>
                  <a:pt x="339476" y="25894"/>
                </a:lnTo>
                <a:lnTo>
                  <a:pt x="375261" y="102568"/>
                </a:lnTo>
                <a:lnTo>
                  <a:pt x="311775" y="217118"/>
                </a:lnTo>
                <a:cubicBezTo>
                  <a:pt x="318927" y="205677"/>
                  <a:pt x="326077" y="192806"/>
                  <a:pt x="334658" y="178505"/>
                </a:cubicBezTo>
                <a:cubicBezTo>
                  <a:pt x="343239" y="165632"/>
                  <a:pt x="351820" y="151331"/>
                  <a:pt x="361831" y="137029"/>
                </a:cubicBezTo>
                <a:lnTo>
                  <a:pt x="379066" y="110723"/>
                </a:lnTo>
                <a:lnTo>
                  <a:pt x="452722" y="268540"/>
                </a:lnTo>
                <a:cubicBezTo>
                  <a:pt x="551492" y="519020"/>
                  <a:pt x="605751" y="791919"/>
                  <a:pt x="605751" y="1077491"/>
                </a:cubicBezTo>
                <a:lnTo>
                  <a:pt x="605022" y="1091915"/>
                </a:lnTo>
                <a:lnTo>
                  <a:pt x="624710" y="1094727"/>
                </a:lnTo>
                <a:cubicBezTo>
                  <a:pt x="631604" y="1099897"/>
                  <a:pt x="636774" y="1103344"/>
                  <a:pt x="643668" y="1108516"/>
                </a:cubicBezTo>
                <a:cubicBezTo>
                  <a:pt x="645393" y="1127474"/>
                  <a:pt x="648840" y="1132646"/>
                  <a:pt x="652287" y="1155051"/>
                </a:cubicBezTo>
                <a:cubicBezTo>
                  <a:pt x="662628" y="1175734"/>
                  <a:pt x="674692" y="1192970"/>
                  <a:pt x="685034" y="1210206"/>
                </a:cubicBezTo>
                <a:lnTo>
                  <a:pt x="698824" y="1211460"/>
                </a:lnTo>
                <a:lnTo>
                  <a:pt x="698824" y="1198142"/>
                </a:lnTo>
                <a:lnTo>
                  <a:pt x="712836" y="1159220"/>
                </a:lnTo>
                <a:lnTo>
                  <a:pt x="712611" y="1151606"/>
                </a:lnTo>
                <a:cubicBezTo>
                  <a:pt x="717783" y="1099899"/>
                  <a:pt x="721230" y="1101621"/>
                  <a:pt x="726400" y="1105068"/>
                </a:cubicBezTo>
                <a:cubicBezTo>
                  <a:pt x="733294" y="1103346"/>
                  <a:pt x="740189" y="1103346"/>
                  <a:pt x="745360" y="1105068"/>
                </a:cubicBezTo>
                <a:cubicBezTo>
                  <a:pt x="755702" y="1098174"/>
                  <a:pt x="764319" y="1089557"/>
                  <a:pt x="774660" y="1086110"/>
                </a:cubicBezTo>
                <a:cubicBezTo>
                  <a:pt x="776385" y="1111963"/>
                  <a:pt x="776385" y="1134370"/>
                  <a:pt x="778107" y="1161947"/>
                </a:cubicBezTo>
                <a:cubicBezTo>
                  <a:pt x="774660" y="1174012"/>
                  <a:pt x="772937" y="1186077"/>
                  <a:pt x="769490" y="1198142"/>
                </a:cubicBezTo>
                <a:cubicBezTo>
                  <a:pt x="766043" y="1210208"/>
                  <a:pt x="762596" y="1222272"/>
                  <a:pt x="759149" y="1232613"/>
                </a:cubicBezTo>
                <a:cubicBezTo>
                  <a:pt x="757424" y="1251574"/>
                  <a:pt x="755702" y="1270532"/>
                  <a:pt x="753977" y="1289492"/>
                </a:cubicBezTo>
                <a:lnTo>
                  <a:pt x="752254" y="1318792"/>
                </a:lnTo>
                <a:cubicBezTo>
                  <a:pt x="750530" y="1329134"/>
                  <a:pt x="750530" y="1337752"/>
                  <a:pt x="748807" y="1348094"/>
                </a:cubicBezTo>
                <a:lnTo>
                  <a:pt x="741457" y="1352994"/>
                </a:lnTo>
                <a:lnTo>
                  <a:pt x="741913" y="1354986"/>
                </a:lnTo>
                <a:lnTo>
                  <a:pt x="748954" y="1350293"/>
                </a:lnTo>
                <a:lnTo>
                  <a:pt x="752254" y="1322239"/>
                </a:lnTo>
                <a:lnTo>
                  <a:pt x="753977" y="1292939"/>
                </a:lnTo>
                <a:cubicBezTo>
                  <a:pt x="755702" y="1273979"/>
                  <a:pt x="757424" y="1255021"/>
                  <a:pt x="759149" y="1236060"/>
                </a:cubicBezTo>
                <a:cubicBezTo>
                  <a:pt x="762596" y="1225719"/>
                  <a:pt x="766043" y="1213655"/>
                  <a:pt x="769490" y="1201589"/>
                </a:cubicBezTo>
                <a:cubicBezTo>
                  <a:pt x="772937" y="1189525"/>
                  <a:pt x="776385" y="1177459"/>
                  <a:pt x="778107" y="1165395"/>
                </a:cubicBezTo>
                <a:cubicBezTo>
                  <a:pt x="783279" y="1168842"/>
                  <a:pt x="786726" y="1172289"/>
                  <a:pt x="791896" y="1175736"/>
                </a:cubicBezTo>
                <a:cubicBezTo>
                  <a:pt x="791896" y="1184353"/>
                  <a:pt x="791896" y="1192972"/>
                  <a:pt x="790173" y="1201589"/>
                </a:cubicBezTo>
                <a:cubicBezTo>
                  <a:pt x="788449" y="1210208"/>
                  <a:pt x="788449" y="1218825"/>
                  <a:pt x="786726" y="1227443"/>
                </a:cubicBezTo>
                <a:cubicBezTo>
                  <a:pt x="785002" y="1244679"/>
                  <a:pt x="783279" y="1260190"/>
                  <a:pt x="785002" y="1275704"/>
                </a:cubicBezTo>
                <a:cubicBezTo>
                  <a:pt x="783279" y="1292939"/>
                  <a:pt x="783279" y="1311898"/>
                  <a:pt x="781554" y="1332581"/>
                </a:cubicBezTo>
                <a:cubicBezTo>
                  <a:pt x="778107" y="1351541"/>
                  <a:pt x="776385" y="1372224"/>
                  <a:pt x="772937" y="1392907"/>
                </a:cubicBezTo>
                <a:cubicBezTo>
                  <a:pt x="769490" y="1413590"/>
                  <a:pt x="767766" y="1434273"/>
                  <a:pt x="762596" y="1456679"/>
                </a:cubicBezTo>
                <a:cubicBezTo>
                  <a:pt x="759149" y="1477362"/>
                  <a:pt x="753977" y="1498044"/>
                  <a:pt x="750530" y="1518727"/>
                </a:cubicBezTo>
                <a:cubicBezTo>
                  <a:pt x="738466" y="1565265"/>
                  <a:pt x="741913" y="1580776"/>
                  <a:pt x="728124" y="1649719"/>
                </a:cubicBezTo>
                <a:cubicBezTo>
                  <a:pt x="721230" y="1653167"/>
                  <a:pt x="714336" y="1656614"/>
                  <a:pt x="707441" y="1661785"/>
                </a:cubicBezTo>
                <a:cubicBezTo>
                  <a:pt x="700547" y="1685916"/>
                  <a:pt x="690206" y="1713493"/>
                  <a:pt x="681587" y="1737623"/>
                </a:cubicBezTo>
                <a:cubicBezTo>
                  <a:pt x="669523" y="1777264"/>
                  <a:pt x="678140" y="1782436"/>
                  <a:pt x="674692" y="1810013"/>
                </a:cubicBezTo>
                <a:cubicBezTo>
                  <a:pt x="672970" y="1813460"/>
                  <a:pt x="671245" y="1818630"/>
                  <a:pt x="671245" y="1820355"/>
                </a:cubicBezTo>
                <a:cubicBezTo>
                  <a:pt x="660904" y="1847932"/>
                  <a:pt x="650562" y="1875509"/>
                  <a:pt x="641945" y="1899639"/>
                </a:cubicBezTo>
                <a:cubicBezTo>
                  <a:pt x="638498" y="1903087"/>
                  <a:pt x="636774" y="1904809"/>
                  <a:pt x="633327" y="1906534"/>
                </a:cubicBezTo>
                <a:cubicBezTo>
                  <a:pt x="621262" y="1934111"/>
                  <a:pt x="609196" y="1963411"/>
                  <a:pt x="597132" y="1990988"/>
                </a:cubicBezTo>
                <a:cubicBezTo>
                  <a:pt x="610921" y="1963411"/>
                  <a:pt x="622985" y="1934111"/>
                  <a:pt x="635051" y="1906534"/>
                </a:cubicBezTo>
                <a:cubicBezTo>
                  <a:pt x="638498" y="1903087"/>
                  <a:pt x="640221" y="1903087"/>
                  <a:pt x="643668" y="1899639"/>
                </a:cubicBezTo>
                <a:cubicBezTo>
                  <a:pt x="629879" y="1973752"/>
                  <a:pt x="607474" y="2020290"/>
                  <a:pt x="588513" y="2056484"/>
                </a:cubicBezTo>
                <a:lnTo>
                  <a:pt x="559214" y="2071997"/>
                </a:lnTo>
                <a:lnTo>
                  <a:pt x="553137" y="2084152"/>
                </a:lnTo>
                <a:lnTo>
                  <a:pt x="554044" y="2085784"/>
                </a:lnTo>
                <a:cubicBezTo>
                  <a:pt x="555766" y="2082337"/>
                  <a:pt x="557491" y="2077167"/>
                  <a:pt x="560938" y="2071996"/>
                </a:cubicBezTo>
                <a:cubicBezTo>
                  <a:pt x="569555" y="2068548"/>
                  <a:pt x="579896" y="2063379"/>
                  <a:pt x="590238" y="2056484"/>
                </a:cubicBezTo>
                <a:cubicBezTo>
                  <a:pt x="591962" y="2075443"/>
                  <a:pt x="578174" y="2099573"/>
                  <a:pt x="569555" y="2115086"/>
                </a:cubicBezTo>
                <a:cubicBezTo>
                  <a:pt x="557491" y="2139216"/>
                  <a:pt x="543702" y="2161622"/>
                  <a:pt x="531636" y="2184029"/>
                </a:cubicBezTo>
                <a:cubicBezTo>
                  <a:pt x="524742" y="2196093"/>
                  <a:pt x="519572" y="2206435"/>
                  <a:pt x="512678" y="2218501"/>
                </a:cubicBezTo>
                <a:cubicBezTo>
                  <a:pt x="505783" y="2230565"/>
                  <a:pt x="498889" y="2240906"/>
                  <a:pt x="491995" y="2252972"/>
                </a:cubicBezTo>
                <a:cubicBezTo>
                  <a:pt x="486823" y="2259867"/>
                  <a:pt x="483376" y="2268484"/>
                  <a:pt x="476482" y="2278825"/>
                </a:cubicBezTo>
                <a:lnTo>
                  <a:pt x="465282" y="2303810"/>
                </a:lnTo>
                <a:lnTo>
                  <a:pt x="390435" y="2210761"/>
                </a:lnTo>
                <a:lnTo>
                  <a:pt x="388540" y="2207971"/>
                </a:lnTo>
                <a:lnTo>
                  <a:pt x="405816" y="2177135"/>
                </a:lnTo>
                <a:cubicBezTo>
                  <a:pt x="421327" y="2151282"/>
                  <a:pt x="436840" y="2120258"/>
                  <a:pt x="452352" y="2094403"/>
                </a:cubicBezTo>
                <a:cubicBezTo>
                  <a:pt x="459246" y="2084061"/>
                  <a:pt x="464418" y="2073720"/>
                  <a:pt x="469587" y="2063379"/>
                </a:cubicBezTo>
                <a:cubicBezTo>
                  <a:pt x="474759" y="2053037"/>
                  <a:pt x="478206" y="2042696"/>
                  <a:pt x="483376" y="2034079"/>
                </a:cubicBezTo>
                <a:cubicBezTo>
                  <a:pt x="491995" y="2015118"/>
                  <a:pt x="498889" y="1996160"/>
                  <a:pt x="505783" y="1978924"/>
                </a:cubicBezTo>
                <a:cubicBezTo>
                  <a:pt x="519572" y="1942728"/>
                  <a:pt x="531636" y="1908256"/>
                  <a:pt x="554044" y="1873785"/>
                </a:cubicBezTo>
                <a:cubicBezTo>
                  <a:pt x="569555" y="1846208"/>
                  <a:pt x="566108" y="1825525"/>
                  <a:pt x="573002" y="1803119"/>
                </a:cubicBezTo>
                <a:cubicBezTo>
                  <a:pt x="591962" y="1756581"/>
                  <a:pt x="604027" y="1710046"/>
                  <a:pt x="619540" y="1661785"/>
                </a:cubicBezTo>
                <a:cubicBezTo>
                  <a:pt x="612645" y="1647997"/>
                  <a:pt x="636776" y="1592842"/>
                  <a:pt x="640223" y="1551476"/>
                </a:cubicBezTo>
                <a:cubicBezTo>
                  <a:pt x="650564" y="1508386"/>
                  <a:pt x="659181" y="1463573"/>
                  <a:pt x="667800" y="1418760"/>
                </a:cubicBezTo>
                <a:lnTo>
                  <a:pt x="674018" y="1395448"/>
                </a:lnTo>
                <a:lnTo>
                  <a:pt x="669523" y="1394630"/>
                </a:lnTo>
                <a:cubicBezTo>
                  <a:pt x="671245" y="1380841"/>
                  <a:pt x="671245" y="1368777"/>
                  <a:pt x="671245" y="1351541"/>
                </a:cubicBezTo>
                <a:lnTo>
                  <a:pt x="672163" y="1348329"/>
                </a:lnTo>
                <a:lnTo>
                  <a:pt x="670959" y="1348396"/>
                </a:lnTo>
                <a:lnTo>
                  <a:pt x="668779" y="1348517"/>
                </a:lnTo>
                <a:lnTo>
                  <a:pt x="669523" y="1356711"/>
                </a:lnTo>
                <a:cubicBezTo>
                  <a:pt x="669523" y="1372224"/>
                  <a:pt x="669523" y="1384288"/>
                  <a:pt x="667800" y="1399801"/>
                </a:cubicBezTo>
                <a:cubicBezTo>
                  <a:pt x="666075" y="1408418"/>
                  <a:pt x="664353" y="1415313"/>
                  <a:pt x="660906" y="1425654"/>
                </a:cubicBezTo>
                <a:cubicBezTo>
                  <a:pt x="647117" y="1448062"/>
                  <a:pt x="633328" y="1470467"/>
                  <a:pt x="619540" y="1491150"/>
                </a:cubicBezTo>
                <a:cubicBezTo>
                  <a:pt x="616093" y="1511833"/>
                  <a:pt x="614368" y="1529069"/>
                  <a:pt x="609198" y="1548029"/>
                </a:cubicBezTo>
                <a:lnTo>
                  <a:pt x="598857" y="1566988"/>
                </a:lnTo>
                <a:cubicBezTo>
                  <a:pt x="593685" y="1594565"/>
                  <a:pt x="588515" y="1620420"/>
                  <a:pt x="581621" y="1649719"/>
                </a:cubicBezTo>
                <a:cubicBezTo>
                  <a:pt x="574727" y="1672127"/>
                  <a:pt x="569555" y="1692810"/>
                  <a:pt x="562661" y="1715215"/>
                </a:cubicBezTo>
                <a:cubicBezTo>
                  <a:pt x="555766" y="1737623"/>
                  <a:pt x="550597" y="1758306"/>
                  <a:pt x="541978" y="1778989"/>
                </a:cubicBezTo>
                <a:cubicBezTo>
                  <a:pt x="538531" y="1796225"/>
                  <a:pt x="535083" y="1811736"/>
                  <a:pt x="529914" y="1828972"/>
                </a:cubicBezTo>
                <a:cubicBezTo>
                  <a:pt x="526466" y="1846208"/>
                  <a:pt x="523019" y="1863443"/>
                  <a:pt x="516125" y="1880679"/>
                </a:cubicBezTo>
                <a:lnTo>
                  <a:pt x="527121" y="1863574"/>
                </a:lnTo>
                <a:lnTo>
                  <a:pt x="536808" y="1827247"/>
                </a:lnTo>
                <a:cubicBezTo>
                  <a:pt x="538531" y="1808289"/>
                  <a:pt x="541978" y="1792776"/>
                  <a:pt x="545425" y="1775540"/>
                </a:cubicBezTo>
                <a:cubicBezTo>
                  <a:pt x="552319" y="1754857"/>
                  <a:pt x="559214" y="1732451"/>
                  <a:pt x="566108" y="1711768"/>
                </a:cubicBezTo>
                <a:cubicBezTo>
                  <a:pt x="573002" y="1689361"/>
                  <a:pt x="578174" y="1668678"/>
                  <a:pt x="585068" y="1646272"/>
                </a:cubicBezTo>
                <a:cubicBezTo>
                  <a:pt x="591962" y="1618695"/>
                  <a:pt x="595410" y="1592840"/>
                  <a:pt x="602304" y="1563540"/>
                </a:cubicBezTo>
                <a:lnTo>
                  <a:pt x="612645" y="1544580"/>
                </a:lnTo>
                <a:cubicBezTo>
                  <a:pt x="617815" y="1525622"/>
                  <a:pt x="619540" y="1508386"/>
                  <a:pt x="622987" y="1487703"/>
                </a:cubicBezTo>
                <a:cubicBezTo>
                  <a:pt x="636776" y="1465296"/>
                  <a:pt x="650564" y="1444613"/>
                  <a:pt x="664353" y="1422207"/>
                </a:cubicBezTo>
                <a:cubicBezTo>
                  <a:pt x="655734" y="1467020"/>
                  <a:pt x="647117" y="1510109"/>
                  <a:pt x="636776" y="1554922"/>
                </a:cubicBezTo>
                <a:cubicBezTo>
                  <a:pt x="633328" y="1596288"/>
                  <a:pt x="609198" y="1653167"/>
                  <a:pt x="616093" y="1665231"/>
                </a:cubicBezTo>
                <a:cubicBezTo>
                  <a:pt x="600579" y="1713491"/>
                  <a:pt x="586791" y="1760029"/>
                  <a:pt x="569555" y="1806564"/>
                </a:cubicBezTo>
                <a:lnTo>
                  <a:pt x="560348" y="1820885"/>
                </a:lnTo>
                <a:lnTo>
                  <a:pt x="556412" y="1842330"/>
                </a:lnTo>
                <a:cubicBezTo>
                  <a:pt x="554474" y="1853534"/>
                  <a:pt x="551458" y="1865168"/>
                  <a:pt x="543702" y="1878956"/>
                </a:cubicBezTo>
                <a:cubicBezTo>
                  <a:pt x="519572" y="1913428"/>
                  <a:pt x="507506" y="1947900"/>
                  <a:pt x="495442" y="1984094"/>
                </a:cubicBezTo>
                <a:cubicBezTo>
                  <a:pt x="488548" y="2001330"/>
                  <a:pt x="481653" y="2020290"/>
                  <a:pt x="473034" y="2039248"/>
                </a:cubicBezTo>
                <a:cubicBezTo>
                  <a:pt x="469587" y="2049590"/>
                  <a:pt x="464418" y="2058209"/>
                  <a:pt x="459246" y="2068550"/>
                </a:cubicBezTo>
                <a:cubicBezTo>
                  <a:pt x="454076" y="2078892"/>
                  <a:pt x="448904" y="2089233"/>
                  <a:pt x="442010" y="2099575"/>
                </a:cubicBezTo>
                <a:cubicBezTo>
                  <a:pt x="426499" y="2127152"/>
                  <a:pt x="410986" y="2156452"/>
                  <a:pt x="395474" y="2182306"/>
                </a:cubicBezTo>
                <a:lnTo>
                  <a:pt x="384460" y="2201965"/>
                </a:lnTo>
                <a:lnTo>
                  <a:pt x="366366" y="2175324"/>
                </a:lnTo>
                <a:lnTo>
                  <a:pt x="385983" y="2146987"/>
                </a:lnTo>
                <a:lnTo>
                  <a:pt x="392027" y="2139216"/>
                </a:lnTo>
                <a:lnTo>
                  <a:pt x="392890" y="2137010"/>
                </a:lnTo>
                <a:lnTo>
                  <a:pt x="385983" y="2146987"/>
                </a:lnTo>
                <a:lnTo>
                  <a:pt x="369405" y="2168302"/>
                </a:lnTo>
                <a:lnTo>
                  <a:pt x="365656" y="2174279"/>
                </a:lnTo>
                <a:lnTo>
                  <a:pt x="342348" y="2139962"/>
                </a:lnTo>
                <a:lnTo>
                  <a:pt x="353460" y="2118317"/>
                </a:lnTo>
                <a:cubicBezTo>
                  <a:pt x="364879" y="2093972"/>
                  <a:pt x="375651" y="2069411"/>
                  <a:pt x="386855" y="2044418"/>
                </a:cubicBezTo>
                <a:cubicBezTo>
                  <a:pt x="407538" y="1994435"/>
                  <a:pt x="429944" y="1944451"/>
                  <a:pt x="455799" y="1887573"/>
                </a:cubicBezTo>
                <a:cubicBezTo>
                  <a:pt x="458385" y="1872062"/>
                  <a:pt x="468726" y="1845777"/>
                  <a:pt x="476051" y="1823800"/>
                </a:cubicBezTo>
                <a:lnTo>
                  <a:pt x="482661" y="1798854"/>
                </a:lnTo>
                <a:lnTo>
                  <a:pt x="432378" y="1936237"/>
                </a:lnTo>
                <a:lnTo>
                  <a:pt x="336746" y="2131714"/>
                </a:lnTo>
                <a:lnTo>
                  <a:pt x="312848" y="2096527"/>
                </a:lnTo>
                <a:cubicBezTo>
                  <a:pt x="287820" y="2056304"/>
                  <a:pt x="263865" y="2014114"/>
                  <a:pt x="241698" y="1970494"/>
                </a:cubicBezTo>
                <a:cubicBezTo>
                  <a:pt x="197362" y="1881824"/>
                  <a:pt x="158749" y="1788864"/>
                  <a:pt x="130146" y="1695903"/>
                </a:cubicBezTo>
                <a:cubicBezTo>
                  <a:pt x="101542" y="1602944"/>
                  <a:pt x="80089" y="1511413"/>
                  <a:pt x="65788" y="1428464"/>
                </a:cubicBezTo>
                <a:cubicBezTo>
                  <a:pt x="62927" y="1407011"/>
                  <a:pt x="60067" y="1386989"/>
                  <a:pt x="57207" y="1366967"/>
                </a:cubicBezTo>
                <a:cubicBezTo>
                  <a:pt x="54346" y="1346944"/>
                  <a:pt x="51486" y="1328353"/>
                  <a:pt x="50057" y="1309760"/>
                </a:cubicBezTo>
                <a:cubicBezTo>
                  <a:pt x="48626" y="1291169"/>
                  <a:pt x="47196" y="1274007"/>
                  <a:pt x="44336" y="1256845"/>
                </a:cubicBezTo>
                <a:cubicBezTo>
                  <a:pt x="42905" y="1248264"/>
                  <a:pt x="42905" y="1239683"/>
                  <a:pt x="41476" y="1232532"/>
                </a:cubicBezTo>
                <a:cubicBezTo>
                  <a:pt x="41476" y="1223951"/>
                  <a:pt x="40045" y="1216801"/>
                  <a:pt x="40045" y="1209649"/>
                </a:cubicBezTo>
                <a:cubicBezTo>
                  <a:pt x="38615" y="1179616"/>
                  <a:pt x="35755" y="1153874"/>
                  <a:pt x="34324" y="1130991"/>
                </a:cubicBezTo>
                <a:cubicBezTo>
                  <a:pt x="32895" y="1109538"/>
                  <a:pt x="31464" y="1092376"/>
                  <a:pt x="30034" y="1079505"/>
                </a:cubicBezTo>
                <a:cubicBezTo>
                  <a:pt x="28603" y="1066635"/>
                  <a:pt x="26459" y="1059483"/>
                  <a:pt x="23599" y="1058411"/>
                </a:cubicBezTo>
                <a:cubicBezTo>
                  <a:pt x="20739" y="1057337"/>
                  <a:pt x="17162" y="1062343"/>
                  <a:pt x="12872" y="1073785"/>
                </a:cubicBezTo>
                <a:cubicBezTo>
                  <a:pt x="14302" y="1218230"/>
                  <a:pt x="30034" y="1371258"/>
                  <a:pt x="62927" y="1517134"/>
                </a:cubicBezTo>
                <a:cubicBezTo>
                  <a:pt x="95822" y="1663010"/>
                  <a:pt x="144447" y="1803166"/>
                  <a:pt x="200223" y="1927589"/>
                </a:cubicBezTo>
                <a:cubicBezTo>
                  <a:pt x="223105" y="1977645"/>
                  <a:pt x="260289" y="2047723"/>
                  <a:pt x="307485" y="2122091"/>
                </a:cubicBezTo>
                <a:lnTo>
                  <a:pt x="327552" y="2150508"/>
                </a:lnTo>
                <a:lnTo>
                  <a:pt x="326603" y="2152447"/>
                </a:lnTo>
                <a:lnTo>
                  <a:pt x="318895" y="2164633"/>
                </a:lnTo>
                <a:lnTo>
                  <a:pt x="289505" y="2123617"/>
                </a:lnTo>
                <a:cubicBezTo>
                  <a:pt x="244530" y="2051132"/>
                  <a:pt x="204457" y="1975881"/>
                  <a:pt x="169363" y="1898316"/>
                </a:cubicBezTo>
                <a:lnTo>
                  <a:pt x="133618" y="1809378"/>
                </a:lnTo>
                <a:lnTo>
                  <a:pt x="128715" y="1791725"/>
                </a:lnTo>
                <a:lnTo>
                  <a:pt x="118704" y="1760261"/>
                </a:lnTo>
                <a:cubicBezTo>
                  <a:pt x="111553" y="1740239"/>
                  <a:pt x="104403" y="1718786"/>
                  <a:pt x="97251" y="1698764"/>
                </a:cubicBezTo>
                <a:cubicBezTo>
                  <a:pt x="91530" y="1678741"/>
                  <a:pt x="85810" y="1657290"/>
                  <a:pt x="78660" y="1637267"/>
                </a:cubicBezTo>
                <a:lnTo>
                  <a:pt x="67167" y="1592343"/>
                </a:lnTo>
                <a:lnTo>
                  <a:pt x="42792" y="1477612"/>
                </a:lnTo>
                <a:lnTo>
                  <a:pt x="28603" y="1388420"/>
                </a:lnTo>
                <a:cubicBezTo>
                  <a:pt x="25743" y="1366967"/>
                  <a:pt x="22883" y="1346944"/>
                  <a:pt x="21453" y="1325493"/>
                </a:cubicBezTo>
                <a:cubicBezTo>
                  <a:pt x="20023" y="1304040"/>
                  <a:pt x="18593" y="1284017"/>
                  <a:pt x="17162" y="1262566"/>
                </a:cubicBezTo>
                <a:cubicBezTo>
                  <a:pt x="15733" y="1252554"/>
                  <a:pt x="15733" y="1242543"/>
                  <a:pt x="14302" y="1231102"/>
                </a:cubicBezTo>
                <a:cubicBezTo>
                  <a:pt x="14302" y="1221090"/>
                  <a:pt x="14302" y="1211080"/>
                  <a:pt x="12872" y="1199639"/>
                </a:cubicBezTo>
                <a:cubicBezTo>
                  <a:pt x="11442" y="1179616"/>
                  <a:pt x="11442" y="1158163"/>
                  <a:pt x="10012" y="1138141"/>
                </a:cubicBezTo>
                <a:cubicBezTo>
                  <a:pt x="8581" y="1057337"/>
                  <a:pt x="11799" y="978679"/>
                  <a:pt x="17520" y="903774"/>
                </a:cubicBezTo>
                <a:lnTo>
                  <a:pt x="38928" y="702431"/>
                </a:lnTo>
                <a:lnTo>
                  <a:pt x="38614" y="703374"/>
                </a:lnTo>
                <a:cubicBezTo>
                  <a:pt x="14302" y="824937"/>
                  <a:pt x="1430" y="945070"/>
                  <a:pt x="0" y="1063774"/>
                </a:cubicBezTo>
                <a:cubicBezTo>
                  <a:pt x="1430" y="816356"/>
                  <a:pt x="48626" y="563218"/>
                  <a:pt x="157318" y="321521"/>
                </a:cubicBezTo>
                <a:cubicBezTo>
                  <a:pt x="180200" y="271466"/>
                  <a:pt x="213093" y="192806"/>
                  <a:pt x="238836" y="142751"/>
                </a:cubicBezTo>
                <a:cubicBezTo>
                  <a:pt x="255283" y="110930"/>
                  <a:pt x="272981" y="79377"/>
                  <a:pt x="291886" y="48181"/>
                </a:cubicBezTo>
                <a:lnTo>
                  <a:pt x="323315" y="0"/>
                </a:lnTo>
                <a:close/>
                <a:moveTo>
                  <a:pt x="296223" y="73499"/>
                </a:moveTo>
                <a:lnTo>
                  <a:pt x="291993" y="74071"/>
                </a:lnTo>
                <a:lnTo>
                  <a:pt x="226502" y="184159"/>
                </a:lnTo>
                <a:cubicBezTo>
                  <a:pt x="170367" y="289320"/>
                  <a:pt x="123530" y="400649"/>
                  <a:pt x="87418" y="516895"/>
                </a:cubicBezTo>
                <a:lnTo>
                  <a:pt x="47497" y="671472"/>
                </a:lnTo>
                <a:lnTo>
                  <a:pt x="49876" y="664938"/>
                </a:lnTo>
                <a:cubicBezTo>
                  <a:pt x="52558" y="658324"/>
                  <a:pt x="55061" y="651888"/>
                  <a:pt x="58638" y="639016"/>
                </a:cubicBezTo>
                <a:cubicBezTo>
                  <a:pt x="82950" y="544626"/>
                  <a:pt x="117273" y="453095"/>
                  <a:pt x="153028" y="367286"/>
                </a:cubicBezTo>
                <a:cubicBezTo>
                  <a:pt x="188781" y="281476"/>
                  <a:pt x="230257" y="201387"/>
                  <a:pt x="268870" y="125588"/>
                </a:cubicBezTo>
                <a:cubicBezTo>
                  <a:pt x="266725" y="124516"/>
                  <a:pt x="291931" y="84829"/>
                  <a:pt x="296223" y="73499"/>
                </a:cubicBezTo>
                <a:close/>
                <a:moveTo>
                  <a:pt x="650562" y="1220547"/>
                </a:moveTo>
                <a:lnTo>
                  <a:pt x="639267" y="1247245"/>
                </a:lnTo>
                <a:lnTo>
                  <a:pt x="635051" y="1286045"/>
                </a:lnTo>
                <a:lnTo>
                  <a:pt x="629613" y="1267919"/>
                </a:lnTo>
                <a:lnTo>
                  <a:pt x="627625" y="1270478"/>
                </a:lnTo>
                <a:lnTo>
                  <a:pt x="633328" y="1289492"/>
                </a:lnTo>
                <a:cubicBezTo>
                  <a:pt x="631604" y="1298109"/>
                  <a:pt x="631604" y="1306728"/>
                  <a:pt x="629881" y="1317070"/>
                </a:cubicBezTo>
                <a:cubicBezTo>
                  <a:pt x="633328" y="1322239"/>
                  <a:pt x="635051" y="1330858"/>
                  <a:pt x="636776" y="1339475"/>
                </a:cubicBezTo>
                <a:lnTo>
                  <a:pt x="642119" y="1339178"/>
                </a:lnTo>
                <a:lnTo>
                  <a:pt x="638498" y="1327409"/>
                </a:lnTo>
                <a:cubicBezTo>
                  <a:pt x="640221" y="1317068"/>
                  <a:pt x="640221" y="1308451"/>
                  <a:pt x="641945" y="1299832"/>
                </a:cubicBezTo>
                <a:cubicBezTo>
                  <a:pt x="645393" y="1275702"/>
                  <a:pt x="647115" y="1248125"/>
                  <a:pt x="650562" y="1220547"/>
                </a:cubicBezTo>
                <a:close/>
                <a:moveTo>
                  <a:pt x="724677" y="1294662"/>
                </a:moveTo>
                <a:cubicBezTo>
                  <a:pt x="721230" y="1301556"/>
                  <a:pt x="717783" y="1306728"/>
                  <a:pt x="714336" y="1317070"/>
                </a:cubicBezTo>
                <a:lnTo>
                  <a:pt x="711965" y="1364036"/>
                </a:lnTo>
                <a:cubicBezTo>
                  <a:pt x="711752" y="1377394"/>
                  <a:pt x="711752" y="1390321"/>
                  <a:pt x="710889" y="1408418"/>
                </a:cubicBezTo>
                <a:lnTo>
                  <a:pt x="693653" y="1461454"/>
                </a:lnTo>
                <a:lnTo>
                  <a:pt x="693653" y="1467512"/>
                </a:lnTo>
                <a:lnTo>
                  <a:pt x="714336" y="1408418"/>
                </a:lnTo>
                <a:cubicBezTo>
                  <a:pt x="716060" y="1372222"/>
                  <a:pt x="714336" y="1356711"/>
                  <a:pt x="717783" y="1317068"/>
                </a:cubicBezTo>
                <a:lnTo>
                  <a:pt x="725819" y="1299658"/>
                </a:lnTo>
                <a:lnTo>
                  <a:pt x="724677" y="1294662"/>
                </a:lnTo>
                <a:close/>
                <a:moveTo>
                  <a:pt x="709164" y="1311898"/>
                </a:moveTo>
                <a:lnTo>
                  <a:pt x="689093" y="1395525"/>
                </a:lnTo>
                <a:lnTo>
                  <a:pt x="689095" y="1395525"/>
                </a:lnTo>
                <a:lnTo>
                  <a:pt x="709166" y="1311900"/>
                </a:lnTo>
                <a:lnTo>
                  <a:pt x="709164" y="1311898"/>
                </a:lnTo>
                <a:close/>
                <a:moveTo>
                  <a:pt x="459716" y="1965619"/>
                </a:moveTo>
                <a:lnTo>
                  <a:pt x="417880" y="2039248"/>
                </a:lnTo>
                <a:lnTo>
                  <a:pt x="417111" y="2041018"/>
                </a:lnTo>
                <a:lnTo>
                  <a:pt x="459246" y="1966858"/>
                </a:lnTo>
                <a:lnTo>
                  <a:pt x="459716" y="1965619"/>
                </a:lnTo>
                <a:close/>
                <a:moveTo>
                  <a:pt x="687526" y="1544122"/>
                </a:moveTo>
                <a:lnTo>
                  <a:pt x="686907" y="1547171"/>
                </a:lnTo>
                <a:lnTo>
                  <a:pt x="691928" y="1553199"/>
                </a:lnTo>
                <a:cubicBezTo>
                  <a:pt x="697100" y="1558371"/>
                  <a:pt x="702270" y="1565265"/>
                  <a:pt x="707441" y="1570435"/>
                </a:cubicBezTo>
                <a:cubicBezTo>
                  <a:pt x="710889" y="1566988"/>
                  <a:pt x="714336" y="1563540"/>
                  <a:pt x="717783" y="1563540"/>
                </a:cubicBezTo>
                <a:lnTo>
                  <a:pt x="718043" y="1562218"/>
                </a:lnTo>
                <a:lnTo>
                  <a:pt x="710889" y="1566988"/>
                </a:lnTo>
                <a:cubicBezTo>
                  <a:pt x="703994" y="1563540"/>
                  <a:pt x="698824" y="1556646"/>
                  <a:pt x="693653" y="1551475"/>
                </a:cubicBezTo>
                <a:lnTo>
                  <a:pt x="687526" y="1544122"/>
                </a:lnTo>
                <a:close/>
              </a:path>
            </a:pathLst>
          </a:custGeom>
          <a:solidFill>
            <a:schemeClr val="tx1">
              <a:lumMod val="85000"/>
              <a:lumOff val="15000"/>
            </a:schemeClr>
          </a:solidFill>
          <a:ln w="9525" cap="flat">
            <a:noFill/>
            <a:prstDash val="solid"/>
            <a:miter/>
          </a:ln>
        </p:spPr>
        <p:txBody>
          <a:bodyPr rtlCol="0" anchor="ctr"/>
          <a:lstStyle/>
          <a:p>
            <a:endParaRPr lang="en-US" noProof="0" dirty="0"/>
          </a:p>
        </p:txBody>
      </p:sp>
      <p:grpSp>
        <p:nvGrpSpPr>
          <p:cNvPr id="192" name="Group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reeform: Shap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endParaRPr lang="en-US" noProof="0" dirty="0"/>
            </a:p>
          </p:txBody>
        </p:sp>
        <p:grpSp>
          <p:nvGrpSpPr>
            <p:cNvPr id="182" name="Group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reeform: Shap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4" name="Freeform: Shap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5" name="Freeform: Shap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6" name="Freeform: Shap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7" name="Freeform: Shap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8" name="Freeform: Shap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9" name="Freeform: Shap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90" name="Freeform: Shap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91" name="Freeform: Shap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endParaRPr lang="en-US" noProof="0" dirty="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4" name="Titl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0427A446-62BF-4F99-BF28-8B764B71F115}"/>
              </a:ext>
            </a:extLst>
          </p:cNvPr>
          <p:cNvSpPr>
            <a:spLocks noGrp="1"/>
          </p:cNvSpPr>
          <p:nvPr>
            <p:ph type="ftr" sz="quarter" idx="18"/>
          </p:nvPr>
        </p:nvSpPr>
        <p:spPr/>
        <p:txBody>
          <a:bodyPr/>
          <a:lstStyle/>
          <a:p>
            <a:endParaRPr lang="en-US" noProof="0" dirty="0"/>
          </a:p>
        </p:txBody>
      </p:sp>
      <p:sp>
        <p:nvSpPr>
          <p:cNvPr id="7" name="Slide Number Placeholder 6">
            <a:extLst>
              <a:ext uri="{FF2B5EF4-FFF2-40B4-BE49-F238E27FC236}">
                <a16:creationId xmlns:a16="http://schemas.microsoft.com/office/drawing/2014/main" id="{2CAE8445-BA39-4932-B40E-1B18A4CDF6CF}"/>
              </a:ext>
            </a:extLst>
          </p:cNvPr>
          <p:cNvSpPr>
            <a:spLocks noGrp="1"/>
          </p:cNvSpPr>
          <p:nvPr>
            <p:ph type="sldNum" sz="quarter" idx="19"/>
          </p:nvPr>
        </p:nvSpPr>
        <p:spPr/>
        <p:txBody>
          <a:bodyPr/>
          <a:lstStyle>
            <a:lvl1pPr algn="ctr">
              <a:defRPr/>
            </a:lvl1p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US" noProof="0" dirty="0"/>
          </a:p>
        </p:txBody>
      </p:sp>
      <p:pic>
        <p:nvPicPr>
          <p:cNvPr id="12" name="Picture 11">
            <a:extLst>
              <a:ext uri="{FF2B5EF4-FFF2-40B4-BE49-F238E27FC236}">
                <a16:creationId xmlns:a16="http://schemas.microsoft.com/office/drawing/2014/main" id="{0B6E215A-5CBB-4D87-AC07-D4489F92376D}"/>
              </a:ext>
            </a:extLst>
          </p:cNvPr>
          <p:cNvPicPr>
            <a:picLocks noChangeAspect="1"/>
          </p:cNvPicPr>
          <p:nvPr userDrawn="1"/>
        </p:nvPicPr>
        <p:blipFill>
          <a:blip r:embed="rId2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anchor="ctr"/>
          <a:lstStyle>
            <a:lvl1pPr algn="ctr">
              <a:defRPr lang="en-ZA" sz="1000" b="1" smtClean="0">
                <a:solidFill>
                  <a:schemeClr val="bg1"/>
                </a:solidFill>
              </a:defRPr>
            </a:lvl1p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81" r:id="rId14"/>
    <p:sldLayoutId id="2147483675" r:id="rId15"/>
    <p:sldLayoutId id="2147483679" r:id="rId16"/>
    <p:sldLayoutId id="2147483676" r:id="rId17"/>
    <p:sldLayoutId id="2147483680"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jpg"/><Relationship Id="rId11" Type="http://schemas.openxmlformats.org/officeDocument/2006/relationships/image" Target="../media/image12.pn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4.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E8F8-CBC6-4A56-A60B-FDBF1E1F1214}"/>
              </a:ext>
            </a:extLst>
          </p:cNvPr>
          <p:cNvSpPr>
            <a:spLocks noGrp="1"/>
          </p:cNvSpPr>
          <p:nvPr>
            <p:ph type="ctrTitle"/>
          </p:nvPr>
        </p:nvSpPr>
        <p:spPr>
          <a:xfrm>
            <a:off x="7171062" y="3587177"/>
            <a:ext cx="4487538" cy="1548777"/>
          </a:xfrm>
        </p:spPr>
        <p:txBody>
          <a:bodyPr/>
          <a:lstStyle/>
          <a:p>
            <a:pPr algn="l"/>
            <a:r>
              <a:rPr lang="en-US" sz="3200" dirty="0"/>
              <a:t>EXAMINATION VERIFICATION SYSTEM USING BIOMETRICS FOR COMPUTER SCIENCE DEPARTMENT KADUNA POLYTECHNIC</a:t>
            </a:r>
            <a:endParaRPr lang="en-NG" sz="3200" dirty="0"/>
          </a:p>
        </p:txBody>
      </p:sp>
      <p:sp>
        <p:nvSpPr>
          <p:cNvPr id="3" name="Subtitle 2">
            <a:extLst>
              <a:ext uri="{FF2B5EF4-FFF2-40B4-BE49-F238E27FC236}">
                <a16:creationId xmlns:a16="http://schemas.microsoft.com/office/drawing/2014/main" id="{72258620-D380-473B-A288-E14928A16BDB}"/>
              </a:ext>
            </a:extLst>
          </p:cNvPr>
          <p:cNvSpPr>
            <a:spLocks noGrp="1"/>
          </p:cNvSpPr>
          <p:nvPr>
            <p:ph type="subTitle" idx="1"/>
          </p:nvPr>
        </p:nvSpPr>
        <p:spPr>
          <a:xfrm>
            <a:off x="7171062" y="5428422"/>
            <a:ext cx="4099187" cy="1048939"/>
          </a:xfrm>
        </p:spPr>
        <p:txBody>
          <a:bodyPr/>
          <a:lstStyle/>
          <a:p>
            <a:pPr algn="l"/>
            <a:r>
              <a:rPr lang="en-US" dirty="0"/>
              <a:t>AISHAT YAHAYA (CST20HND0740)</a:t>
            </a:r>
          </a:p>
          <a:p>
            <a:pPr algn="l"/>
            <a:r>
              <a:rPr lang="en-US" dirty="0"/>
              <a:t>Supervised by: DR. HAMISU I.A</a:t>
            </a:r>
            <a:endParaRPr lang="en-NG" dirty="0"/>
          </a:p>
          <a:p>
            <a:pPr algn="l"/>
            <a:endParaRPr lang="en-NG" dirty="0"/>
          </a:p>
        </p:txBody>
      </p:sp>
      <p:sp>
        <p:nvSpPr>
          <p:cNvPr id="7" name="Oval 6">
            <a:extLst>
              <a:ext uri="{FF2B5EF4-FFF2-40B4-BE49-F238E27FC236}">
                <a16:creationId xmlns:a16="http://schemas.microsoft.com/office/drawing/2014/main" id="{DAE98AA7-EEC8-4349-B75F-8C7B0A80C3F3}"/>
              </a:ext>
              <a:ext uri="{C183D7F6-B498-43B3-948B-1728B52AA6E4}">
                <adec:decorative xmlns:adec="http://schemas.microsoft.com/office/drawing/2017/decorative" val="1"/>
              </a:ext>
            </a:extLst>
          </p:cNvPr>
          <p:cNvSpPr/>
          <p:nvPr/>
        </p:nvSpPr>
        <p:spPr>
          <a:xfrm>
            <a:off x="-471012" y="2213598"/>
            <a:ext cx="2430801" cy="24308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Placeholder 9">
            <a:extLst>
              <a:ext uri="{FF2B5EF4-FFF2-40B4-BE49-F238E27FC236}">
                <a16:creationId xmlns:a16="http://schemas.microsoft.com/office/drawing/2014/main" id="{4442D183-EB7B-4A30-808B-F462C828C810}"/>
              </a:ext>
            </a:extLst>
          </p:cNvPr>
          <p:cNvPicPr>
            <a:picLocks noGrp="1" noChangeAspect="1"/>
          </p:cNvPicPr>
          <p:nvPr>
            <p:ph type="pic" sz="quarter" idx="10"/>
          </p:nvPr>
        </p:nvPicPr>
        <p:blipFill>
          <a:blip r:embed="rId3"/>
          <a:srcRect l="512" r="512"/>
          <a:stretch>
            <a:fillRect/>
          </a:stretch>
        </p:blipFill>
        <p:spPr/>
      </p:pic>
    </p:spTree>
    <p:extLst>
      <p:ext uri="{BB962C8B-B14F-4D97-AF65-F5344CB8AC3E}">
        <p14:creationId xmlns:p14="http://schemas.microsoft.com/office/powerpoint/2010/main" val="80926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a:xfrm>
            <a:off x="432000" y="432000"/>
            <a:ext cx="10143235" cy="432000"/>
          </a:xfrm>
        </p:spPr>
        <p:txBody>
          <a:bodyPr/>
          <a:lstStyle/>
          <a:p>
            <a:pPr algn="ctr"/>
            <a:r>
              <a:rPr lang="en-US" sz="3600" dirty="0"/>
              <a:t>SYSTEM MODELING (USE CASE DIAGRAM)</a:t>
            </a:r>
          </a:p>
        </p:txBody>
      </p:sp>
      <p:sp>
        <p:nvSpPr>
          <p:cNvPr id="8" name="Slide Number Placeholder 7">
            <a:extLst>
              <a:ext uri="{FF2B5EF4-FFF2-40B4-BE49-F238E27FC236}">
                <a16:creationId xmlns:a16="http://schemas.microsoft.com/office/drawing/2014/main" id="{4051189A-387F-4321-8065-73672D658998}"/>
              </a:ext>
            </a:extLst>
          </p:cNvPr>
          <p:cNvSpPr>
            <a:spLocks noGrp="1"/>
          </p:cNvSpPr>
          <p:nvPr>
            <p:ph type="sldNum" sz="quarter" idx="15"/>
          </p:nvPr>
        </p:nvSpPr>
        <p:spPr/>
        <p:txBody>
          <a:bodyPr/>
          <a:lstStyle/>
          <a:p>
            <a:pPr algn="ctr"/>
            <a:fld id="{B67B645E-C5E5-4727-B977-D372A0AA71D9}" type="slidenum">
              <a:rPr lang="en-US" smtClean="0"/>
              <a:pPr algn="ctr"/>
              <a:t>10</a:t>
            </a:fld>
            <a:endParaRPr lang="en-US" dirty="0"/>
          </a:p>
        </p:txBody>
      </p:sp>
      <p:sp>
        <p:nvSpPr>
          <p:cNvPr id="10" name="Rectangle 9">
            <a:extLst>
              <a:ext uri="{FF2B5EF4-FFF2-40B4-BE49-F238E27FC236}">
                <a16:creationId xmlns:a16="http://schemas.microsoft.com/office/drawing/2014/main" id="{8742FA9E-BF5D-4EF1-8B64-92F9D0147567}"/>
              </a:ext>
            </a:extLst>
          </p:cNvPr>
          <p:cNvSpPr/>
          <p:nvPr/>
        </p:nvSpPr>
        <p:spPr>
          <a:xfrm>
            <a:off x="10636624" y="6385422"/>
            <a:ext cx="1092324" cy="685800"/>
          </a:xfrm>
          <a:prstGeom prst="rect">
            <a:avLst/>
          </a:prstGeom>
          <a:solidFill>
            <a:srgbClr val="F2F2F2"/>
          </a:solidFill>
          <a:ln>
            <a:noFill/>
          </a:ln>
          <a:effectLst>
            <a:outerShdw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pic>
        <p:nvPicPr>
          <p:cNvPr id="18" name="Content Placeholder 17">
            <a:extLst>
              <a:ext uri="{FF2B5EF4-FFF2-40B4-BE49-F238E27FC236}">
                <a16:creationId xmlns:a16="http://schemas.microsoft.com/office/drawing/2014/main" id="{0A34E0B6-57B8-4BCE-8913-6F06ED71F6F3}"/>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2749304" y="1222402"/>
            <a:ext cx="6057812" cy="4901672"/>
          </a:xfrm>
          <a:prstGeom prst="rect">
            <a:avLst/>
          </a:prstGeom>
          <a:noFill/>
          <a:ln>
            <a:noFill/>
          </a:ln>
        </p:spPr>
      </p:pic>
    </p:spTree>
    <p:extLst>
      <p:ext uri="{BB962C8B-B14F-4D97-AF65-F5344CB8AC3E}">
        <p14:creationId xmlns:p14="http://schemas.microsoft.com/office/powerpoint/2010/main" val="1952845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a:xfrm>
            <a:off x="432000" y="432000"/>
            <a:ext cx="10143235" cy="432000"/>
          </a:xfrm>
        </p:spPr>
        <p:txBody>
          <a:bodyPr/>
          <a:lstStyle/>
          <a:p>
            <a:pPr algn="ctr"/>
            <a:r>
              <a:rPr lang="en-US" sz="3600" dirty="0"/>
              <a:t>SYSTEM MODELING (CLASS DIAGRAM)</a:t>
            </a:r>
          </a:p>
        </p:txBody>
      </p:sp>
      <p:sp>
        <p:nvSpPr>
          <p:cNvPr id="8" name="Slide Number Placeholder 7">
            <a:extLst>
              <a:ext uri="{FF2B5EF4-FFF2-40B4-BE49-F238E27FC236}">
                <a16:creationId xmlns:a16="http://schemas.microsoft.com/office/drawing/2014/main" id="{4051189A-387F-4321-8065-73672D658998}"/>
              </a:ext>
            </a:extLst>
          </p:cNvPr>
          <p:cNvSpPr>
            <a:spLocks noGrp="1"/>
          </p:cNvSpPr>
          <p:nvPr>
            <p:ph type="sldNum" sz="quarter" idx="15"/>
          </p:nvPr>
        </p:nvSpPr>
        <p:spPr/>
        <p:txBody>
          <a:bodyPr/>
          <a:lstStyle/>
          <a:p>
            <a:pPr algn="ctr"/>
            <a:fld id="{B67B645E-C5E5-4727-B977-D372A0AA71D9}" type="slidenum">
              <a:rPr lang="en-US" smtClean="0"/>
              <a:pPr algn="ctr"/>
              <a:t>11</a:t>
            </a:fld>
            <a:endParaRPr lang="en-US" dirty="0"/>
          </a:p>
        </p:txBody>
      </p:sp>
      <p:sp>
        <p:nvSpPr>
          <p:cNvPr id="10" name="Rectangle 9">
            <a:extLst>
              <a:ext uri="{FF2B5EF4-FFF2-40B4-BE49-F238E27FC236}">
                <a16:creationId xmlns:a16="http://schemas.microsoft.com/office/drawing/2014/main" id="{8742FA9E-BF5D-4EF1-8B64-92F9D0147567}"/>
              </a:ext>
            </a:extLst>
          </p:cNvPr>
          <p:cNvSpPr/>
          <p:nvPr/>
        </p:nvSpPr>
        <p:spPr>
          <a:xfrm>
            <a:off x="10636624" y="6385422"/>
            <a:ext cx="1092324" cy="685800"/>
          </a:xfrm>
          <a:prstGeom prst="rect">
            <a:avLst/>
          </a:prstGeom>
          <a:solidFill>
            <a:srgbClr val="F2F2F2"/>
          </a:solidFill>
          <a:ln>
            <a:noFill/>
          </a:ln>
          <a:effectLst>
            <a:outerShdw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pic>
        <p:nvPicPr>
          <p:cNvPr id="9" name="Content Placeholder 8">
            <a:extLst>
              <a:ext uri="{FF2B5EF4-FFF2-40B4-BE49-F238E27FC236}">
                <a16:creationId xmlns:a16="http://schemas.microsoft.com/office/drawing/2014/main" id="{CCBB6CC3-85B3-4CF5-8EC5-AB141A641218}"/>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2453106" y="1079689"/>
            <a:ext cx="6462295" cy="5140637"/>
          </a:xfrm>
          <a:prstGeom prst="rect">
            <a:avLst/>
          </a:prstGeom>
          <a:noFill/>
          <a:ln>
            <a:noFill/>
          </a:ln>
        </p:spPr>
      </p:pic>
    </p:spTree>
    <p:extLst>
      <p:ext uri="{BB962C8B-B14F-4D97-AF65-F5344CB8AC3E}">
        <p14:creationId xmlns:p14="http://schemas.microsoft.com/office/powerpoint/2010/main" val="3374708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a:xfrm>
            <a:off x="431999" y="216000"/>
            <a:ext cx="10143235" cy="432000"/>
          </a:xfrm>
        </p:spPr>
        <p:txBody>
          <a:bodyPr/>
          <a:lstStyle/>
          <a:p>
            <a:pPr algn="ctr"/>
            <a:r>
              <a:rPr lang="en-US" sz="3600" dirty="0"/>
              <a:t>SYSTEM MODELING (ACTIVITY DIAGRAM)</a:t>
            </a:r>
          </a:p>
        </p:txBody>
      </p:sp>
      <p:sp>
        <p:nvSpPr>
          <p:cNvPr id="8" name="Slide Number Placeholder 7">
            <a:extLst>
              <a:ext uri="{FF2B5EF4-FFF2-40B4-BE49-F238E27FC236}">
                <a16:creationId xmlns:a16="http://schemas.microsoft.com/office/drawing/2014/main" id="{4051189A-387F-4321-8065-73672D658998}"/>
              </a:ext>
            </a:extLst>
          </p:cNvPr>
          <p:cNvSpPr>
            <a:spLocks noGrp="1"/>
          </p:cNvSpPr>
          <p:nvPr>
            <p:ph type="sldNum" sz="quarter" idx="15"/>
          </p:nvPr>
        </p:nvSpPr>
        <p:spPr/>
        <p:txBody>
          <a:bodyPr/>
          <a:lstStyle/>
          <a:p>
            <a:pPr algn="ctr"/>
            <a:fld id="{B67B645E-C5E5-4727-B977-D372A0AA71D9}" type="slidenum">
              <a:rPr lang="en-US" smtClean="0"/>
              <a:pPr algn="ctr"/>
              <a:t>12</a:t>
            </a:fld>
            <a:endParaRPr lang="en-US" dirty="0"/>
          </a:p>
        </p:txBody>
      </p:sp>
      <p:sp>
        <p:nvSpPr>
          <p:cNvPr id="10" name="Rectangle 9">
            <a:extLst>
              <a:ext uri="{FF2B5EF4-FFF2-40B4-BE49-F238E27FC236}">
                <a16:creationId xmlns:a16="http://schemas.microsoft.com/office/drawing/2014/main" id="{8742FA9E-BF5D-4EF1-8B64-92F9D0147567}"/>
              </a:ext>
            </a:extLst>
          </p:cNvPr>
          <p:cNvSpPr/>
          <p:nvPr/>
        </p:nvSpPr>
        <p:spPr>
          <a:xfrm>
            <a:off x="10636624" y="6385422"/>
            <a:ext cx="1092324" cy="685800"/>
          </a:xfrm>
          <a:prstGeom prst="rect">
            <a:avLst/>
          </a:prstGeom>
          <a:solidFill>
            <a:srgbClr val="F2F2F2"/>
          </a:solidFill>
          <a:ln>
            <a:noFill/>
          </a:ln>
          <a:effectLst>
            <a:outerShdw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pic>
        <p:nvPicPr>
          <p:cNvPr id="11" name="Content Placeholder 10">
            <a:extLst>
              <a:ext uri="{FF2B5EF4-FFF2-40B4-BE49-F238E27FC236}">
                <a16:creationId xmlns:a16="http://schemas.microsoft.com/office/drawing/2014/main" id="{F6BC7960-2365-4DB1-86CB-9C7C7067D615}"/>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3022604" y="959600"/>
            <a:ext cx="2481012" cy="4466641"/>
          </a:xfrm>
          <a:prstGeom prst="rect">
            <a:avLst/>
          </a:prstGeom>
          <a:noFill/>
          <a:ln>
            <a:noFill/>
          </a:ln>
        </p:spPr>
      </p:pic>
      <p:pic>
        <p:nvPicPr>
          <p:cNvPr id="12" name="Picture 11">
            <a:extLst>
              <a:ext uri="{FF2B5EF4-FFF2-40B4-BE49-F238E27FC236}">
                <a16:creationId xmlns:a16="http://schemas.microsoft.com/office/drawing/2014/main" id="{233C44F7-2537-4441-99BF-5856C087987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736513" y="959600"/>
            <a:ext cx="2481012" cy="5295316"/>
          </a:xfrm>
          <a:prstGeom prst="rect">
            <a:avLst/>
          </a:prstGeom>
          <a:noFill/>
          <a:ln>
            <a:noFill/>
          </a:ln>
        </p:spPr>
      </p:pic>
      <p:sp>
        <p:nvSpPr>
          <p:cNvPr id="13" name="Text Placeholder 1">
            <a:extLst>
              <a:ext uri="{FF2B5EF4-FFF2-40B4-BE49-F238E27FC236}">
                <a16:creationId xmlns:a16="http://schemas.microsoft.com/office/drawing/2014/main" id="{EE7CBA17-0621-435B-A90C-89CC0F19EC15}"/>
              </a:ext>
            </a:extLst>
          </p:cNvPr>
          <p:cNvSpPr>
            <a:spLocks noGrp="1"/>
          </p:cNvSpPr>
          <p:nvPr>
            <p:ph type="body" idx="1"/>
          </p:nvPr>
        </p:nvSpPr>
        <p:spPr>
          <a:xfrm>
            <a:off x="3022604" y="5737841"/>
            <a:ext cx="2359326" cy="360000"/>
          </a:xfrm>
        </p:spPr>
        <p:txBody>
          <a:bodyPr/>
          <a:lstStyle/>
          <a:p>
            <a:r>
              <a:rPr lang="en-US" sz="1800" dirty="0"/>
              <a:t>Login Activity Diagram</a:t>
            </a:r>
          </a:p>
        </p:txBody>
      </p:sp>
      <p:sp>
        <p:nvSpPr>
          <p:cNvPr id="14" name="Text Placeholder 1">
            <a:extLst>
              <a:ext uri="{FF2B5EF4-FFF2-40B4-BE49-F238E27FC236}">
                <a16:creationId xmlns:a16="http://schemas.microsoft.com/office/drawing/2014/main" id="{D2413A15-E747-467D-9221-B5E7483B30A8}"/>
              </a:ext>
            </a:extLst>
          </p:cNvPr>
          <p:cNvSpPr txBox="1">
            <a:spLocks/>
          </p:cNvSpPr>
          <p:nvPr/>
        </p:nvSpPr>
        <p:spPr>
          <a:xfrm>
            <a:off x="5653509" y="6383280"/>
            <a:ext cx="2997196" cy="360000"/>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3">
                    <a:lumMod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a:t>Biodata Verification Diagram</a:t>
            </a:r>
          </a:p>
        </p:txBody>
      </p:sp>
    </p:spTree>
    <p:extLst>
      <p:ext uri="{BB962C8B-B14F-4D97-AF65-F5344CB8AC3E}">
        <p14:creationId xmlns:p14="http://schemas.microsoft.com/office/powerpoint/2010/main" val="3727865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a:xfrm>
            <a:off x="431999" y="216000"/>
            <a:ext cx="10143235" cy="432000"/>
          </a:xfrm>
        </p:spPr>
        <p:txBody>
          <a:bodyPr/>
          <a:lstStyle/>
          <a:p>
            <a:pPr algn="ctr"/>
            <a:r>
              <a:rPr lang="en-US" sz="3600" dirty="0"/>
              <a:t>PROPOSED INTERFACE DESIGN</a:t>
            </a:r>
          </a:p>
        </p:txBody>
      </p:sp>
      <p:sp>
        <p:nvSpPr>
          <p:cNvPr id="8" name="Slide Number Placeholder 7">
            <a:extLst>
              <a:ext uri="{FF2B5EF4-FFF2-40B4-BE49-F238E27FC236}">
                <a16:creationId xmlns:a16="http://schemas.microsoft.com/office/drawing/2014/main" id="{4051189A-387F-4321-8065-73672D658998}"/>
              </a:ext>
            </a:extLst>
          </p:cNvPr>
          <p:cNvSpPr>
            <a:spLocks noGrp="1"/>
          </p:cNvSpPr>
          <p:nvPr>
            <p:ph type="sldNum" sz="quarter" idx="15"/>
          </p:nvPr>
        </p:nvSpPr>
        <p:spPr/>
        <p:txBody>
          <a:bodyPr/>
          <a:lstStyle/>
          <a:p>
            <a:pPr algn="ctr"/>
            <a:fld id="{B67B645E-C5E5-4727-B977-D372A0AA71D9}" type="slidenum">
              <a:rPr lang="en-US" smtClean="0"/>
              <a:pPr algn="ctr"/>
              <a:t>13</a:t>
            </a:fld>
            <a:endParaRPr lang="en-US" dirty="0"/>
          </a:p>
        </p:txBody>
      </p:sp>
      <p:sp>
        <p:nvSpPr>
          <p:cNvPr id="10" name="Rectangle 9">
            <a:extLst>
              <a:ext uri="{FF2B5EF4-FFF2-40B4-BE49-F238E27FC236}">
                <a16:creationId xmlns:a16="http://schemas.microsoft.com/office/drawing/2014/main" id="{8742FA9E-BF5D-4EF1-8B64-92F9D0147567}"/>
              </a:ext>
            </a:extLst>
          </p:cNvPr>
          <p:cNvSpPr/>
          <p:nvPr/>
        </p:nvSpPr>
        <p:spPr>
          <a:xfrm>
            <a:off x="10636624" y="6385422"/>
            <a:ext cx="1092324" cy="685800"/>
          </a:xfrm>
          <a:prstGeom prst="rect">
            <a:avLst/>
          </a:prstGeom>
          <a:solidFill>
            <a:srgbClr val="F2F2F2"/>
          </a:solidFill>
          <a:ln>
            <a:noFill/>
          </a:ln>
          <a:effectLst>
            <a:outerShdw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sp>
        <p:nvSpPr>
          <p:cNvPr id="13" name="Text Placeholder 1">
            <a:extLst>
              <a:ext uri="{FF2B5EF4-FFF2-40B4-BE49-F238E27FC236}">
                <a16:creationId xmlns:a16="http://schemas.microsoft.com/office/drawing/2014/main" id="{EE7CBA17-0621-435B-A90C-89CC0F19EC15}"/>
              </a:ext>
            </a:extLst>
          </p:cNvPr>
          <p:cNvSpPr>
            <a:spLocks noGrp="1"/>
          </p:cNvSpPr>
          <p:nvPr>
            <p:ph type="body" idx="1"/>
          </p:nvPr>
        </p:nvSpPr>
        <p:spPr>
          <a:xfrm>
            <a:off x="2268625" y="5307023"/>
            <a:ext cx="2359326" cy="360000"/>
          </a:xfrm>
        </p:spPr>
        <p:txBody>
          <a:bodyPr/>
          <a:lstStyle/>
          <a:p>
            <a:r>
              <a:rPr lang="en-US" sz="1800" dirty="0"/>
              <a:t>Splash Screen</a:t>
            </a:r>
          </a:p>
        </p:txBody>
      </p:sp>
      <p:sp>
        <p:nvSpPr>
          <p:cNvPr id="14" name="Text Placeholder 1">
            <a:extLst>
              <a:ext uri="{FF2B5EF4-FFF2-40B4-BE49-F238E27FC236}">
                <a16:creationId xmlns:a16="http://schemas.microsoft.com/office/drawing/2014/main" id="{D2413A15-E747-467D-9221-B5E7483B30A8}"/>
              </a:ext>
            </a:extLst>
          </p:cNvPr>
          <p:cNvSpPr txBox="1">
            <a:spLocks/>
          </p:cNvSpPr>
          <p:nvPr/>
        </p:nvSpPr>
        <p:spPr>
          <a:xfrm>
            <a:off x="8023730" y="5307023"/>
            <a:ext cx="2997196" cy="360000"/>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3">
                    <a:lumMod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a:t>User Login Screen</a:t>
            </a:r>
          </a:p>
        </p:txBody>
      </p:sp>
      <p:pic>
        <p:nvPicPr>
          <p:cNvPr id="15" name="Content Placeholder 14">
            <a:extLst>
              <a:ext uri="{FF2B5EF4-FFF2-40B4-BE49-F238E27FC236}">
                <a16:creationId xmlns:a16="http://schemas.microsoft.com/office/drawing/2014/main" id="{643BCD1E-9BC2-42F4-8D87-B1EB7F644ECC}"/>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31999" y="959600"/>
            <a:ext cx="5248275" cy="3629025"/>
          </a:xfrm>
          <a:prstGeom prst="rect">
            <a:avLst/>
          </a:prstGeom>
          <a:noFill/>
          <a:ln>
            <a:noFill/>
          </a:ln>
        </p:spPr>
      </p:pic>
      <p:pic>
        <p:nvPicPr>
          <p:cNvPr id="16" name="Picture 15">
            <a:extLst>
              <a:ext uri="{FF2B5EF4-FFF2-40B4-BE49-F238E27FC236}">
                <a16:creationId xmlns:a16="http://schemas.microsoft.com/office/drawing/2014/main" id="{9099DC65-D19F-451C-93D8-F2D84A4E431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191685" y="959599"/>
            <a:ext cx="5568315" cy="3629025"/>
          </a:xfrm>
          <a:prstGeom prst="rect">
            <a:avLst/>
          </a:prstGeom>
          <a:noFill/>
          <a:ln>
            <a:noFill/>
          </a:ln>
        </p:spPr>
      </p:pic>
    </p:spTree>
    <p:extLst>
      <p:ext uri="{BB962C8B-B14F-4D97-AF65-F5344CB8AC3E}">
        <p14:creationId xmlns:p14="http://schemas.microsoft.com/office/powerpoint/2010/main" val="11375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a:xfrm>
            <a:off x="431999" y="216000"/>
            <a:ext cx="10143235" cy="432000"/>
          </a:xfrm>
        </p:spPr>
        <p:txBody>
          <a:bodyPr/>
          <a:lstStyle/>
          <a:p>
            <a:pPr algn="ctr"/>
            <a:r>
              <a:rPr lang="en-US" sz="3600" dirty="0"/>
              <a:t>PROPOSED INTERFACE DESIGN</a:t>
            </a:r>
          </a:p>
        </p:txBody>
      </p:sp>
      <p:sp>
        <p:nvSpPr>
          <p:cNvPr id="8" name="Slide Number Placeholder 7">
            <a:extLst>
              <a:ext uri="{FF2B5EF4-FFF2-40B4-BE49-F238E27FC236}">
                <a16:creationId xmlns:a16="http://schemas.microsoft.com/office/drawing/2014/main" id="{4051189A-387F-4321-8065-73672D658998}"/>
              </a:ext>
            </a:extLst>
          </p:cNvPr>
          <p:cNvSpPr>
            <a:spLocks noGrp="1"/>
          </p:cNvSpPr>
          <p:nvPr>
            <p:ph type="sldNum" sz="quarter" idx="15"/>
          </p:nvPr>
        </p:nvSpPr>
        <p:spPr/>
        <p:txBody>
          <a:bodyPr/>
          <a:lstStyle/>
          <a:p>
            <a:pPr algn="ctr"/>
            <a:fld id="{B67B645E-C5E5-4727-B977-D372A0AA71D9}" type="slidenum">
              <a:rPr lang="en-US" smtClean="0"/>
              <a:pPr algn="ctr"/>
              <a:t>14</a:t>
            </a:fld>
            <a:endParaRPr lang="en-US" dirty="0"/>
          </a:p>
        </p:txBody>
      </p:sp>
      <p:sp>
        <p:nvSpPr>
          <p:cNvPr id="10" name="Rectangle 9">
            <a:extLst>
              <a:ext uri="{FF2B5EF4-FFF2-40B4-BE49-F238E27FC236}">
                <a16:creationId xmlns:a16="http://schemas.microsoft.com/office/drawing/2014/main" id="{8742FA9E-BF5D-4EF1-8B64-92F9D0147567}"/>
              </a:ext>
            </a:extLst>
          </p:cNvPr>
          <p:cNvSpPr/>
          <p:nvPr/>
        </p:nvSpPr>
        <p:spPr>
          <a:xfrm>
            <a:off x="10636624" y="6385422"/>
            <a:ext cx="1092324" cy="685800"/>
          </a:xfrm>
          <a:prstGeom prst="rect">
            <a:avLst/>
          </a:prstGeom>
          <a:solidFill>
            <a:srgbClr val="F2F2F2"/>
          </a:solidFill>
          <a:ln>
            <a:noFill/>
          </a:ln>
          <a:effectLst>
            <a:outerShdw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sp>
        <p:nvSpPr>
          <p:cNvPr id="14" name="Text Placeholder 1">
            <a:extLst>
              <a:ext uri="{FF2B5EF4-FFF2-40B4-BE49-F238E27FC236}">
                <a16:creationId xmlns:a16="http://schemas.microsoft.com/office/drawing/2014/main" id="{D2413A15-E747-467D-9221-B5E7483B30A8}"/>
              </a:ext>
            </a:extLst>
          </p:cNvPr>
          <p:cNvSpPr txBox="1">
            <a:spLocks/>
          </p:cNvSpPr>
          <p:nvPr/>
        </p:nvSpPr>
        <p:spPr>
          <a:xfrm>
            <a:off x="4347416" y="6203279"/>
            <a:ext cx="2997196" cy="360000"/>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3">
                    <a:lumMod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a:t>Student Registration Screen</a:t>
            </a:r>
          </a:p>
        </p:txBody>
      </p:sp>
      <p:pic>
        <p:nvPicPr>
          <p:cNvPr id="17" name="Content Placeholder 16">
            <a:extLst>
              <a:ext uri="{FF2B5EF4-FFF2-40B4-BE49-F238E27FC236}">
                <a16:creationId xmlns:a16="http://schemas.microsoft.com/office/drawing/2014/main" id="{AA80AC97-8646-42C8-ABAE-F7C987D9969A}"/>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2114470" y="1068500"/>
            <a:ext cx="7078078" cy="4894279"/>
          </a:xfrm>
          <a:prstGeom prst="rect">
            <a:avLst/>
          </a:prstGeom>
          <a:noFill/>
          <a:ln>
            <a:noFill/>
          </a:ln>
        </p:spPr>
      </p:pic>
    </p:spTree>
    <p:extLst>
      <p:ext uri="{BB962C8B-B14F-4D97-AF65-F5344CB8AC3E}">
        <p14:creationId xmlns:p14="http://schemas.microsoft.com/office/powerpoint/2010/main" val="581493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5E3BD5-1051-4A50-9F18-DFC536C0E08E}"/>
              </a:ext>
            </a:extLst>
          </p:cNvPr>
          <p:cNvSpPr>
            <a:spLocks noGrp="1"/>
          </p:cNvSpPr>
          <p:nvPr>
            <p:ph type="ctrTitle"/>
          </p:nvPr>
        </p:nvSpPr>
        <p:spPr bwMode="gray">
          <a:xfrm>
            <a:off x="7715090" y="3975665"/>
            <a:ext cx="3863221" cy="720000"/>
          </a:xfrm>
        </p:spPr>
        <p:txBody>
          <a:bodyPr/>
          <a:lstStyle/>
          <a:p>
            <a:r>
              <a:rPr lang="en-US" dirty="0"/>
              <a:t>Summary / Conclusion</a:t>
            </a:r>
          </a:p>
        </p:txBody>
      </p:sp>
      <p:sp>
        <p:nvSpPr>
          <p:cNvPr id="6" name="Content Placeholder 5">
            <a:extLst>
              <a:ext uri="{FF2B5EF4-FFF2-40B4-BE49-F238E27FC236}">
                <a16:creationId xmlns:a16="http://schemas.microsoft.com/office/drawing/2014/main" id="{F9513B8E-BE7A-486A-9F5A-9FEE77C9ED27}"/>
              </a:ext>
            </a:extLst>
          </p:cNvPr>
          <p:cNvSpPr>
            <a:spLocks noGrp="1"/>
          </p:cNvSpPr>
          <p:nvPr>
            <p:ph idx="13"/>
          </p:nvPr>
        </p:nvSpPr>
        <p:spPr>
          <a:xfrm>
            <a:off x="292847" y="1853037"/>
            <a:ext cx="5658774" cy="3414179"/>
          </a:xfrm>
        </p:spPr>
        <p:txBody>
          <a:bodyPr/>
          <a:lstStyle/>
          <a:p>
            <a:pPr marL="0" indent="0">
              <a:buNone/>
            </a:pPr>
            <a:r>
              <a:rPr lang="en-US" sz="2800" dirty="0"/>
              <a:t>This research work would include an investigation of the current methods used to verify the identity of students during exams, and an evaluation of the feasibility and potential benefits of implementing a biometric-based verification system. The research work will only be on an examination base and not on any other type of assessment</a:t>
            </a:r>
            <a:endParaRPr lang="en-NG" sz="2800" dirty="0"/>
          </a:p>
        </p:txBody>
      </p:sp>
      <p:sp>
        <p:nvSpPr>
          <p:cNvPr id="2" name="Slide Number Placeholder 1">
            <a:extLst>
              <a:ext uri="{FF2B5EF4-FFF2-40B4-BE49-F238E27FC236}">
                <a16:creationId xmlns:a16="http://schemas.microsoft.com/office/drawing/2014/main" id="{28DBCB88-247D-49E4-8FCA-2BC56F1AE0E0}"/>
              </a:ext>
            </a:extLst>
          </p:cNvPr>
          <p:cNvSpPr>
            <a:spLocks noGrp="1"/>
          </p:cNvSpPr>
          <p:nvPr>
            <p:ph type="sldNum" sz="quarter" idx="15"/>
          </p:nvPr>
        </p:nvSpPr>
        <p:spPr/>
        <p:txBody>
          <a:bodyPr/>
          <a:lstStyle/>
          <a:p>
            <a:fld id="{B67B645E-C5E5-4727-B977-D372A0AA71D9}" type="slidenum">
              <a:rPr lang="en-US" smtClean="0"/>
              <a:pPr/>
              <a:t>15</a:t>
            </a:fld>
            <a:endParaRPr lang="en-US" dirty="0"/>
          </a:p>
        </p:txBody>
      </p:sp>
      <p:pic>
        <p:nvPicPr>
          <p:cNvPr id="12" name="Picture Placeholder 11">
            <a:extLst>
              <a:ext uri="{FF2B5EF4-FFF2-40B4-BE49-F238E27FC236}">
                <a16:creationId xmlns:a16="http://schemas.microsoft.com/office/drawing/2014/main" id="{99CAFDC9-D435-44CA-8FBD-05F56916C1D5}"/>
              </a:ext>
            </a:extLst>
          </p:cNvPr>
          <p:cNvPicPr>
            <a:picLocks noGrp="1" noChangeAspect="1"/>
          </p:cNvPicPr>
          <p:nvPr>
            <p:ph type="pic" sz="quarter" idx="10"/>
          </p:nvPr>
        </p:nvPicPr>
        <p:blipFill>
          <a:blip r:embed="rId3"/>
          <a:srcRect l="17409" r="17409"/>
          <a:stretch>
            <a:fillRect/>
          </a:stretch>
        </p:blipFill>
        <p:spPr>
          <a:xfrm>
            <a:off x="5709147" y="145947"/>
            <a:ext cx="3337281" cy="3414179"/>
          </a:xfrm>
        </p:spPr>
      </p:pic>
      <p:sp>
        <p:nvSpPr>
          <p:cNvPr id="13" name="Rectangle 12">
            <a:extLst>
              <a:ext uri="{FF2B5EF4-FFF2-40B4-BE49-F238E27FC236}">
                <a16:creationId xmlns:a16="http://schemas.microsoft.com/office/drawing/2014/main" id="{DAAAEBCD-6BE5-42AD-AEF5-5D6E609F8D92}"/>
              </a:ext>
            </a:extLst>
          </p:cNvPr>
          <p:cNvSpPr/>
          <p:nvPr/>
        </p:nvSpPr>
        <p:spPr>
          <a:xfrm>
            <a:off x="10636624" y="6385422"/>
            <a:ext cx="1092324" cy="685800"/>
          </a:xfrm>
          <a:prstGeom prst="rect">
            <a:avLst/>
          </a:prstGeom>
          <a:solidFill>
            <a:srgbClr val="7D3555"/>
          </a:solidFill>
          <a:ln>
            <a:noFill/>
          </a:ln>
          <a:effectLst>
            <a:outerShdw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spTree>
    <p:extLst>
      <p:ext uri="{BB962C8B-B14F-4D97-AF65-F5344CB8AC3E}">
        <p14:creationId xmlns:p14="http://schemas.microsoft.com/office/powerpoint/2010/main" val="3190245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DABB1-5E6B-4365-AD9E-DDCE7E972742}"/>
              </a:ext>
            </a:extLst>
          </p:cNvPr>
          <p:cNvSpPr>
            <a:spLocks noGrp="1"/>
          </p:cNvSpPr>
          <p:nvPr>
            <p:ph type="title"/>
          </p:nvPr>
        </p:nvSpPr>
        <p:spPr bwMode="ltGray"/>
        <p:txBody>
          <a:bodyPr/>
          <a:lstStyle/>
          <a:p>
            <a:r>
              <a:rPr lang="en-US" dirty="0"/>
              <a:t>Thank You</a:t>
            </a:r>
          </a:p>
        </p:txBody>
      </p:sp>
      <p:sp>
        <p:nvSpPr>
          <p:cNvPr id="19" name="Slide Number Placeholder 18">
            <a:extLst>
              <a:ext uri="{FF2B5EF4-FFF2-40B4-BE49-F238E27FC236}">
                <a16:creationId xmlns:a16="http://schemas.microsoft.com/office/drawing/2014/main" id="{719DF40F-7D18-4AEB-B04C-9870555D297B}"/>
              </a:ext>
            </a:extLst>
          </p:cNvPr>
          <p:cNvSpPr>
            <a:spLocks noGrp="1"/>
          </p:cNvSpPr>
          <p:nvPr>
            <p:ph type="sldNum" sz="quarter" idx="11"/>
          </p:nvPr>
        </p:nvSpPr>
        <p:spPr/>
        <p:txBody>
          <a:bodyPr/>
          <a:lstStyle/>
          <a:p>
            <a:fld id="{B67B645E-C5E5-4727-B977-D372A0AA71D9}" type="slidenum">
              <a:rPr lang="en-US" smtClean="0"/>
              <a:pPr/>
              <a:t>16</a:t>
            </a:fld>
            <a:endParaRPr lang="en-US" dirty="0"/>
          </a:p>
        </p:txBody>
      </p:sp>
      <p:sp>
        <p:nvSpPr>
          <p:cNvPr id="20" name="Rectangle 19">
            <a:extLst>
              <a:ext uri="{FF2B5EF4-FFF2-40B4-BE49-F238E27FC236}">
                <a16:creationId xmlns:a16="http://schemas.microsoft.com/office/drawing/2014/main" id="{4E78B796-9740-4C32-BF9A-6B0715514B3E}"/>
              </a:ext>
            </a:extLst>
          </p:cNvPr>
          <p:cNvSpPr/>
          <p:nvPr/>
        </p:nvSpPr>
        <p:spPr>
          <a:xfrm>
            <a:off x="10636624" y="6385422"/>
            <a:ext cx="1092324" cy="685800"/>
          </a:xfrm>
          <a:prstGeom prst="rect">
            <a:avLst/>
          </a:prstGeom>
          <a:solidFill>
            <a:srgbClr val="86395B"/>
          </a:solidFill>
          <a:ln>
            <a:noFill/>
          </a:ln>
          <a:effectLst>
            <a:outerShdw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spTree>
    <p:extLst>
      <p:ext uri="{BB962C8B-B14F-4D97-AF65-F5344CB8AC3E}">
        <p14:creationId xmlns:p14="http://schemas.microsoft.com/office/powerpoint/2010/main" val="3113318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D7CEBE-50B8-4649-B7B3-12F0A067544E}"/>
              </a:ext>
            </a:extLst>
          </p:cNvPr>
          <p:cNvSpPr>
            <a:spLocks noGrp="1"/>
          </p:cNvSpPr>
          <p:nvPr>
            <p:ph type="title"/>
          </p:nvPr>
        </p:nvSpPr>
        <p:spPr/>
        <p:txBody>
          <a:bodyPr/>
          <a:lstStyle/>
          <a:p>
            <a:r>
              <a:rPr lang="en-US" dirty="0">
                <a:solidFill>
                  <a:schemeClr val="tx1"/>
                </a:solidFill>
              </a:rPr>
              <a:t>Table of Content</a:t>
            </a:r>
          </a:p>
        </p:txBody>
      </p:sp>
      <p:sp>
        <p:nvSpPr>
          <p:cNvPr id="6" name="Text Placeholder 5">
            <a:extLst>
              <a:ext uri="{FF2B5EF4-FFF2-40B4-BE49-F238E27FC236}">
                <a16:creationId xmlns:a16="http://schemas.microsoft.com/office/drawing/2014/main" id="{CA4E43DC-79BE-45E7-A216-2671BD944C67}"/>
              </a:ext>
            </a:extLst>
          </p:cNvPr>
          <p:cNvSpPr>
            <a:spLocks noGrp="1"/>
          </p:cNvSpPr>
          <p:nvPr>
            <p:ph type="body" sz="quarter" idx="17"/>
          </p:nvPr>
        </p:nvSpPr>
        <p:spPr>
          <a:xfrm>
            <a:off x="1826314" y="1388227"/>
            <a:ext cx="2490191" cy="656544"/>
          </a:xfrm>
        </p:spPr>
        <p:txBody>
          <a:bodyPr/>
          <a:lstStyle/>
          <a:p>
            <a:r>
              <a:rPr lang="en-US" b="1" dirty="0"/>
              <a:t>Background of the Study</a:t>
            </a:r>
            <a:endParaRPr lang="en-US" dirty="0"/>
          </a:p>
        </p:txBody>
      </p:sp>
      <p:sp>
        <p:nvSpPr>
          <p:cNvPr id="7" name="Text Placeholder 6">
            <a:extLst>
              <a:ext uri="{FF2B5EF4-FFF2-40B4-BE49-F238E27FC236}">
                <a16:creationId xmlns:a16="http://schemas.microsoft.com/office/drawing/2014/main" id="{D4BFA3CF-DB91-465B-9E17-6332187729B0}"/>
              </a:ext>
            </a:extLst>
          </p:cNvPr>
          <p:cNvSpPr>
            <a:spLocks noGrp="1"/>
          </p:cNvSpPr>
          <p:nvPr>
            <p:ph type="body" sz="quarter" idx="18"/>
          </p:nvPr>
        </p:nvSpPr>
        <p:spPr>
          <a:xfrm>
            <a:off x="1842129" y="2088389"/>
            <a:ext cx="1572736" cy="355118"/>
          </a:xfrm>
        </p:spPr>
        <p:txBody>
          <a:bodyPr/>
          <a:lstStyle/>
          <a:p>
            <a:r>
              <a:rPr lang="en-US" dirty="0"/>
              <a:t>1</a:t>
            </a:r>
          </a:p>
        </p:txBody>
      </p:sp>
      <p:sp>
        <p:nvSpPr>
          <p:cNvPr id="9" name="Text Placeholder 8">
            <a:extLst>
              <a:ext uri="{FF2B5EF4-FFF2-40B4-BE49-F238E27FC236}">
                <a16:creationId xmlns:a16="http://schemas.microsoft.com/office/drawing/2014/main" id="{52501EAB-3443-481B-9C04-A7B933F36285}"/>
              </a:ext>
            </a:extLst>
          </p:cNvPr>
          <p:cNvSpPr>
            <a:spLocks noGrp="1"/>
          </p:cNvSpPr>
          <p:nvPr>
            <p:ph type="body" sz="quarter" idx="49"/>
          </p:nvPr>
        </p:nvSpPr>
        <p:spPr>
          <a:xfrm>
            <a:off x="5986112" y="1388227"/>
            <a:ext cx="2270381" cy="656544"/>
          </a:xfrm>
        </p:spPr>
        <p:txBody>
          <a:bodyPr/>
          <a:lstStyle/>
          <a:p>
            <a:r>
              <a:rPr lang="en-US" b="1" dirty="0"/>
              <a:t>Statement of the Problem</a:t>
            </a:r>
            <a:endParaRPr lang="en-US" dirty="0"/>
          </a:p>
        </p:txBody>
      </p:sp>
      <p:sp>
        <p:nvSpPr>
          <p:cNvPr id="10" name="Text Placeholder 9">
            <a:extLst>
              <a:ext uri="{FF2B5EF4-FFF2-40B4-BE49-F238E27FC236}">
                <a16:creationId xmlns:a16="http://schemas.microsoft.com/office/drawing/2014/main" id="{12184F99-4DD3-4944-ABFC-1BAC53C2B447}"/>
              </a:ext>
            </a:extLst>
          </p:cNvPr>
          <p:cNvSpPr>
            <a:spLocks noGrp="1"/>
          </p:cNvSpPr>
          <p:nvPr>
            <p:ph type="body" sz="quarter" idx="50"/>
          </p:nvPr>
        </p:nvSpPr>
        <p:spPr>
          <a:xfrm>
            <a:off x="5986113" y="2088389"/>
            <a:ext cx="1572736" cy="355118"/>
          </a:xfrm>
        </p:spPr>
        <p:txBody>
          <a:bodyPr/>
          <a:lstStyle/>
          <a:p>
            <a:r>
              <a:rPr lang="en-US" dirty="0"/>
              <a:t>2</a:t>
            </a:r>
          </a:p>
        </p:txBody>
      </p:sp>
      <p:sp>
        <p:nvSpPr>
          <p:cNvPr id="12" name="Text Placeholder 11">
            <a:extLst>
              <a:ext uri="{FF2B5EF4-FFF2-40B4-BE49-F238E27FC236}">
                <a16:creationId xmlns:a16="http://schemas.microsoft.com/office/drawing/2014/main" id="{E7EDDEA1-898C-4B9E-891D-BE99BDBE1059}"/>
              </a:ext>
            </a:extLst>
          </p:cNvPr>
          <p:cNvSpPr>
            <a:spLocks noGrp="1"/>
          </p:cNvSpPr>
          <p:nvPr>
            <p:ph type="body" sz="quarter" idx="51"/>
          </p:nvPr>
        </p:nvSpPr>
        <p:spPr>
          <a:xfrm>
            <a:off x="10145910" y="1388227"/>
            <a:ext cx="1871038" cy="656544"/>
          </a:xfrm>
        </p:spPr>
        <p:txBody>
          <a:bodyPr/>
          <a:lstStyle/>
          <a:p>
            <a:r>
              <a:rPr lang="en-US" b="1" dirty="0"/>
              <a:t>Aim and Objectives</a:t>
            </a:r>
            <a:endParaRPr lang="en-US" dirty="0"/>
          </a:p>
        </p:txBody>
      </p:sp>
      <p:sp>
        <p:nvSpPr>
          <p:cNvPr id="13" name="Text Placeholder 12">
            <a:extLst>
              <a:ext uri="{FF2B5EF4-FFF2-40B4-BE49-F238E27FC236}">
                <a16:creationId xmlns:a16="http://schemas.microsoft.com/office/drawing/2014/main" id="{0960DE56-ADD5-4F3F-BFE6-076D46045B33}"/>
              </a:ext>
            </a:extLst>
          </p:cNvPr>
          <p:cNvSpPr>
            <a:spLocks noGrp="1"/>
          </p:cNvSpPr>
          <p:nvPr>
            <p:ph type="body" sz="quarter" idx="52"/>
          </p:nvPr>
        </p:nvSpPr>
        <p:spPr>
          <a:xfrm>
            <a:off x="10145910" y="2088389"/>
            <a:ext cx="1572736" cy="355118"/>
          </a:xfrm>
        </p:spPr>
        <p:txBody>
          <a:bodyPr/>
          <a:lstStyle/>
          <a:p>
            <a:r>
              <a:rPr lang="en-US" dirty="0"/>
              <a:t>3</a:t>
            </a:r>
          </a:p>
        </p:txBody>
      </p:sp>
      <p:sp>
        <p:nvSpPr>
          <p:cNvPr id="15" name="Text Placeholder 14">
            <a:extLst>
              <a:ext uri="{FF2B5EF4-FFF2-40B4-BE49-F238E27FC236}">
                <a16:creationId xmlns:a16="http://schemas.microsoft.com/office/drawing/2014/main" id="{1A277DA6-6AF7-4645-85B6-E2DD818E96E1}"/>
              </a:ext>
            </a:extLst>
          </p:cNvPr>
          <p:cNvSpPr>
            <a:spLocks noGrp="1"/>
          </p:cNvSpPr>
          <p:nvPr>
            <p:ph type="body" sz="quarter" idx="53"/>
          </p:nvPr>
        </p:nvSpPr>
        <p:spPr>
          <a:xfrm>
            <a:off x="1798579" y="3129254"/>
            <a:ext cx="2490190" cy="656544"/>
          </a:xfrm>
        </p:spPr>
        <p:txBody>
          <a:bodyPr/>
          <a:lstStyle/>
          <a:p>
            <a:r>
              <a:rPr lang="en-US" b="1" dirty="0"/>
              <a:t>Significance of Study</a:t>
            </a:r>
            <a:endParaRPr lang="en-US" dirty="0"/>
          </a:p>
        </p:txBody>
      </p:sp>
      <p:sp>
        <p:nvSpPr>
          <p:cNvPr id="16" name="Text Placeholder 15">
            <a:extLst>
              <a:ext uri="{FF2B5EF4-FFF2-40B4-BE49-F238E27FC236}">
                <a16:creationId xmlns:a16="http://schemas.microsoft.com/office/drawing/2014/main" id="{8F93D0B3-1EBC-4A31-B6D5-EB3DA64B9FBF}"/>
              </a:ext>
            </a:extLst>
          </p:cNvPr>
          <p:cNvSpPr>
            <a:spLocks noGrp="1"/>
          </p:cNvSpPr>
          <p:nvPr>
            <p:ph type="body" sz="quarter" idx="54"/>
          </p:nvPr>
        </p:nvSpPr>
        <p:spPr>
          <a:xfrm>
            <a:off x="1814393" y="3829416"/>
            <a:ext cx="1572736" cy="355118"/>
          </a:xfrm>
        </p:spPr>
        <p:txBody>
          <a:bodyPr/>
          <a:lstStyle/>
          <a:p>
            <a:r>
              <a:rPr lang="en-US" dirty="0"/>
              <a:t>4</a:t>
            </a:r>
          </a:p>
        </p:txBody>
      </p:sp>
      <p:sp>
        <p:nvSpPr>
          <p:cNvPr id="18" name="Text Placeholder 17">
            <a:extLst>
              <a:ext uri="{FF2B5EF4-FFF2-40B4-BE49-F238E27FC236}">
                <a16:creationId xmlns:a16="http://schemas.microsoft.com/office/drawing/2014/main" id="{29A93B4B-935D-4D19-8CC5-5D8CC08FD022}"/>
              </a:ext>
            </a:extLst>
          </p:cNvPr>
          <p:cNvSpPr>
            <a:spLocks noGrp="1"/>
          </p:cNvSpPr>
          <p:nvPr>
            <p:ph type="body" sz="quarter" idx="58"/>
          </p:nvPr>
        </p:nvSpPr>
        <p:spPr>
          <a:xfrm>
            <a:off x="5958376" y="3129254"/>
            <a:ext cx="2627417" cy="656544"/>
          </a:xfrm>
        </p:spPr>
        <p:txBody>
          <a:bodyPr/>
          <a:lstStyle/>
          <a:p>
            <a:r>
              <a:rPr lang="en-US" b="1" dirty="0"/>
              <a:t>Summary of Related Literature Reviews</a:t>
            </a:r>
            <a:endParaRPr lang="en-US" dirty="0"/>
          </a:p>
        </p:txBody>
      </p:sp>
      <p:sp>
        <p:nvSpPr>
          <p:cNvPr id="19" name="Text Placeholder 18">
            <a:extLst>
              <a:ext uri="{FF2B5EF4-FFF2-40B4-BE49-F238E27FC236}">
                <a16:creationId xmlns:a16="http://schemas.microsoft.com/office/drawing/2014/main" id="{0F949A24-E239-4AB3-A3FC-EDFF83BDE9CA}"/>
              </a:ext>
            </a:extLst>
          </p:cNvPr>
          <p:cNvSpPr>
            <a:spLocks noGrp="1"/>
          </p:cNvSpPr>
          <p:nvPr>
            <p:ph type="body" sz="quarter" idx="59"/>
          </p:nvPr>
        </p:nvSpPr>
        <p:spPr>
          <a:xfrm>
            <a:off x="5958377" y="3829416"/>
            <a:ext cx="1572736" cy="355118"/>
          </a:xfrm>
        </p:spPr>
        <p:txBody>
          <a:bodyPr/>
          <a:lstStyle/>
          <a:p>
            <a:r>
              <a:rPr lang="en-US" dirty="0"/>
              <a:t>5</a:t>
            </a:r>
          </a:p>
        </p:txBody>
      </p:sp>
      <p:sp>
        <p:nvSpPr>
          <p:cNvPr id="21" name="Text Placeholder 20">
            <a:extLst>
              <a:ext uri="{FF2B5EF4-FFF2-40B4-BE49-F238E27FC236}">
                <a16:creationId xmlns:a16="http://schemas.microsoft.com/office/drawing/2014/main" id="{C30081B2-8CBF-44F8-A13B-DEFA7589439A}"/>
              </a:ext>
            </a:extLst>
          </p:cNvPr>
          <p:cNvSpPr>
            <a:spLocks noGrp="1"/>
          </p:cNvSpPr>
          <p:nvPr>
            <p:ph type="body" sz="quarter" idx="60"/>
          </p:nvPr>
        </p:nvSpPr>
        <p:spPr>
          <a:xfrm>
            <a:off x="10118174" y="3129254"/>
            <a:ext cx="1871038" cy="656544"/>
          </a:xfrm>
        </p:spPr>
        <p:txBody>
          <a:bodyPr/>
          <a:lstStyle/>
          <a:p>
            <a:r>
              <a:rPr lang="en-US" b="1" dirty="0"/>
              <a:t>Research Methodology</a:t>
            </a:r>
            <a:endParaRPr lang="en-US" dirty="0"/>
          </a:p>
        </p:txBody>
      </p:sp>
      <p:sp>
        <p:nvSpPr>
          <p:cNvPr id="22" name="Text Placeholder 21">
            <a:extLst>
              <a:ext uri="{FF2B5EF4-FFF2-40B4-BE49-F238E27FC236}">
                <a16:creationId xmlns:a16="http://schemas.microsoft.com/office/drawing/2014/main" id="{4B311816-FA44-451E-99BA-593D9A59D4AB}"/>
              </a:ext>
            </a:extLst>
          </p:cNvPr>
          <p:cNvSpPr>
            <a:spLocks noGrp="1"/>
          </p:cNvSpPr>
          <p:nvPr>
            <p:ph type="body" sz="quarter" idx="61"/>
          </p:nvPr>
        </p:nvSpPr>
        <p:spPr>
          <a:xfrm>
            <a:off x="10118174" y="3829416"/>
            <a:ext cx="1572736" cy="355118"/>
          </a:xfrm>
        </p:spPr>
        <p:txBody>
          <a:bodyPr/>
          <a:lstStyle/>
          <a:p>
            <a:r>
              <a:rPr lang="en-US" dirty="0"/>
              <a:t>6</a:t>
            </a:r>
          </a:p>
        </p:txBody>
      </p:sp>
      <p:sp>
        <p:nvSpPr>
          <p:cNvPr id="66" name="Slide Number Placeholder 65">
            <a:extLst>
              <a:ext uri="{FF2B5EF4-FFF2-40B4-BE49-F238E27FC236}">
                <a16:creationId xmlns:a16="http://schemas.microsoft.com/office/drawing/2014/main" id="{1AFD4C82-56D2-4CD7-98BF-E92893B7E6E4}"/>
              </a:ext>
            </a:extLst>
          </p:cNvPr>
          <p:cNvSpPr>
            <a:spLocks noGrp="1"/>
          </p:cNvSpPr>
          <p:nvPr>
            <p:ph type="sldNum" sz="quarter" idx="63"/>
          </p:nvPr>
        </p:nvSpPr>
        <p:spPr/>
        <p:txBody>
          <a:bodyPr/>
          <a:lstStyle/>
          <a:p>
            <a:pPr algn="ctr"/>
            <a:fld id="{B67B645E-C5E5-4727-B977-D372A0AA71D9}" type="slidenum">
              <a:rPr lang="en-US" smtClean="0"/>
              <a:pPr algn="ctr"/>
              <a:t>2</a:t>
            </a:fld>
            <a:endParaRPr lang="en-US" dirty="0"/>
          </a:p>
        </p:txBody>
      </p:sp>
      <p:pic>
        <p:nvPicPr>
          <p:cNvPr id="23" name="Picture Placeholder 29">
            <a:extLst>
              <a:ext uri="{FF2B5EF4-FFF2-40B4-BE49-F238E27FC236}">
                <a16:creationId xmlns:a16="http://schemas.microsoft.com/office/drawing/2014/main" id="{542C0256-C4DC-416E-9C33-9061D6CB2347}"/>
              </a:ext>
            </a:extLst>
          </p:cNvPr>
          <p:cNvPicPr>
            <a:picLocks noChangeAspect="1"/>
          </p:cNvPicPr>
          <p:nvPr/>
        </p:nvPicPr>
        <p:blipFill rotWithShape="1">
          <a:blip r:embed="rId3"/>
          <a:srcRect/>
          <a:stretch/>
        </p:blipFill>
        <p:spPr>
          <a:xfrm>
            <a:off x="404265" y="4575678"/>
            <a:ext cx="121712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cmpd="sng" algn="ctr">
            <a:noFill/>
            <a:prstDash val="solid"/>
            <a:miter lim="800000"/>
          </a:ln>
          <a:effectLst/>
        </p:spPr>
      </p:pic>
      <p:sp>
        <p:nvSpPr>
          <p:cNvPr id="25" name="Text Placeholder 14">
            <a:extLst>
              <a:ext uri="{FF2B5EF4-FFF2-40B4-BE49-F238E27FC236}">
                <a16:creationId xmlns:a16="http://schemas.microsoft.com/office/drawing/2014/main" id="{B23C6B97-8357-4696-A4F4-5A7187980408}"/>
              </a:ext>
            </a:extLst>
          </p:cNvPr>
          <p:cNvSpPr txBox="1">
            <a:spLocks/>
          </p:cNvSpPr>
          <p:nvPr/>
        </p:nvSpPr>
        <p:spPr>
          <a:xfrm>
            <a:off x="1798579" y="4869951"/>
            <a:ext cx="1572736" cy="656544"/>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System Modeling</a:t>
            </a:r>
            <a:endParaRPr lang="en-US" dirty="0"/>
          </a:p>
        </p:txBody>
      </p:sp>
      <p:sp>
        <p:nvSpPr>
          <p:cNvPr id="27" name="Text Placeholder 15">
            <a:extLst>
              <a:ext uri="{FF2B5EF4-FFF2-40B4-BE49-F238E27FC236}">
                <a16:creationId xmlns:a16="http://schemas.microsoft.com/office/drawing/2014/main" id="{897F61E2-8B41-44D3-8296-1F777A902A73}"/>
              </a:ext>
            </a:extLst>
          </p:cNvPr>
          <p:cNvSpPr txBox="1">
            <a:spLocks/>
          </p:cNvSpPr>
          <p:nvPr/>
        </p:nvSpPr>
        <p:spPr>
          <a:xfrm>
            <a:off x="1814393" y="5570113"/>
            <a:ext cx="1572736" cy="355118"/>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7</a:t>
            </a:r>
          </a:p>
        </p:txBody>
      </p:sp>
      <p:pic>
        <p:nvPicPr>
          <p:cNvPr id="29" name="Picture Placeholder 31">
            <a:extLst>
              <a:ext uri="{FF2B5EF4-FFF2-40B4-BE49-F238E27FC236}">
                <a16:creationId xmlns:a16="http://schemas.microsoft.com/office/drawing/2014/main" id="{93833F69-028A-42C0-A659-37AA79871421}"/>
              </a:ext>
            </a:extLst>
          </p:cNvPr>
          <p:cNvPicPr>
            <a:picLocks noChangeAspect="1"/>
          </p:cNvPicPr>
          <p:nvPr/>
        </p:nvPicPr>
        <p:blipFill>
          <a:blip r:embed="rId4"/>
          <a:srcRect/>
          <a:stretch/>
        </p:blipFill>
        <p:spPr>
          <a:xfrm>
            <a:off x="4592286" y="4708101"/>
            <a:ext cx="1197695"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cmpd="sng" algn="ctr">
            <a:noFill/>
            <a:prstDash val="solid"/>
            <a:miter lim="800000"/>
          </a:ln>
          <a:effectLst/>
        </p:spPr>
      </p:pic>
      <p:sp>
        <p:nvSpPr>
          <p:cNvPr id="31" name="Text Placeholder 17">
            <a:extLst>
              <a:ext uri="{FF2B5EF4-FFF2-40B4-BE49-F238E27FC236}">
                <a16:creationId xmlns:a16="http://schemas.microsoft.com/office/drawing/2014/main" id="{EE4AAB65-AC72-48DB-9C95-384F667A7670}"/>
              </a:ext>
            </a:extLst>
          </p:cNvPr>
          <p:cNvSpPr txBox="1">
            <a:spLocks/>
          </p:cNvSpPr>
          <p:nvPr/>
        </p:nvSpPr>
        <p:spPr>
          <a:xfrm>
            <a:off x="5958377" y="4869951"/>
            <a:ext cx="2298116" cy="656544"/>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Proposed Interface Design</a:t>
            </a:r>
            <a:endParaRPr lang="en-US" dirty="0"/>
          </a:p>
        </p:txBody>
      </p:sp>
      <p:sp>
        <p:nvSpPr>
          <p:cNvPr id="33" name="Text Placeholder 18">
            <a:extLst>
              <a:ext uri="{FF2B5EF4-FFF2-40B4-BE49-F238E27FC236}">
                <a16:creationId xmlns:a16="http://schemas.microsoft.com/office/drawing/2014/main" id="{D5E1FA41-C56A-4E09-9D83-7FF449F90A8E}"/>
              </a:ext>
            </a:extLst>
          </p:cNvPr>
          <p:cNvSpPr txBox="1">
            <a:spLocks/>
          </p:cNvSpPr>
          <p:nvPr/>
        </p:nvSpPr>
        <p:spPr>
          <a:xfrm>
            <a:off x="5958377" y="5570113"/>
            <a:ext cx="1572736" cy="355118"/>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8</a:t>
            </a:r>
          </a:p>
        </p:txBody>
      </p:sp>
      <p:pic>
        <p:nvPicPr>
          <p:cNvPr id="35" name="Picture Placeholder 33">
            <a:extLst>
              <a:ext uri="{FF2B5EF4-FFF2-40B4-BE49-F238E27FC236}">
                <a16:creationId xmlns:a16="http://schemas.microsoft.com/office/drawing/2014/main" id="{92636A39-0FED-44A2-B2A2-35B6B034D78C}"/>
              </a:ext>
            </a:extLst>
          </p:cNvPr>
          <p:cNvPicPr>
            <a:picLocks noChangeAspect="1"/>
          </p:cNvPicPr>
          <p:nvPr/>
        </p:nvPicPr>
        <p:blipFill>
          <a:blip r:embed="rId5"/>
          <a:srcRect/>
          <a:stretch/>
        </p:blipFill>
        <p:spPr>
          <a:xfrm>
            <a:off x="8707066" y="4708876"/>
            <a:ext cx="1217130" cy="1216025"/>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cmpd="sng" algn="ctr">
            <a:noFill/>
            <a:prstDash val="solid"/>
            <a:miter lim="800000"/>
          </a:ln>
          <a:effectLst/>
        </p:spPr>
      </p:pic>
      <p:sp>
        <p:nvSpPr>
          <p:cNvPr id="36" name="Text Placeholder 20">
            <a:extLst>
              <a:ext uri="{FF2B5EF4-FFF2-40B4-BE49-F238E27FC236}">
                <a16:creationId xmlns:a16="http://schemas.microsoft.com/office/drawing/2014/main" id="{E34D401D-7EC5-4A8A-B64C-589474C46510}"/>
              </a:ext>
            </a:extLst>
          </p:cNvPr>
          <p:cNvSpPr txBox="1">
            <a:spLocks/>
          </p:cNvSpPr>
          <p:nvPr/>
        </p:nvSpPr>
        <p:spPr>
          <a:xfrm>
            <a:off x="10118173" y="4869951"/>
            <a:ext cx="1649901" cy="656544"/>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Summary / Conclusion</a:t>
            </a:r>
            <a:endParaRPr lang="en-US" dirty="0"/>
          </a:p>
        </p:txBody>
      </p:sp>
      <p:sp>
        <p:nvSpPr>
          <p:cNvPr id="37" name="Text Placeholder 21">
            <a:extLst>
              <a:ext uri="{FF2B5EF4-FFF2-40B4-BE49-F238E27FC236}">
                <a16:creationId xmlns:a16="http://schemas.microsoft.com/office/drawing/2014/main" id="{44A9C640-E638-47E3-A6B3-0056E0552E77}"/>
              </a:ext>
            </a:extLst>
          </p:cNvPr>
          <p:cNvSpPr txBox="1">
            <a:spLocks/>
          </p:cNvSpPr>
          <p:nvPr/>
        </p:nvSpPr>
        <p:spPr>
          <a:xfrm>
            <a:off x="10118174" y="5570113"/>
            <a:ext cx="1572736" cy="355118"/>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9</a:t>
            </a:r>
          </a:p>
        </p:txBody>
      </p:sp>
      <p:pic>
        <p:nvPicPr>
          <p:cNvPr id="8" name="Picture Placeholder 7">
            <a:extLst>
              <a:ext uri="{FF2B5EF4-FFF2-40B4-BE49-F238E27FC236}">
                <a16:creationId xmlns:a16="http://schemas.microsoft.com/office/drawing/2014/main" id="{D997DEAE-00D4-4171-A7F9-1730A9964C0B}"/>
              </a:ext>
            </a:extLst>
          </p:cNvPr>
          <p:cNvPicPr>
            <a:picLocks noGrp="1" noChangeAspect="1"/>
          </p:cNvPicPr>
          <p:nvPr>
            <p:ph type="pic" sz="quarter" idx="41"/>
          </p:nvPr>
        </p:nvPicPr>
        <p:blipFill>
          <a:blip r:embed="rId6"/>
          <a:srcRect/>
          <a:stretch>
            <a:fillRect/>
          </a:stretch>
        </p:blipFill>
        <p:spPr>
          <a:xfrm>
            <a:off x="451560" y="1226377"/>
            <a:ext cx="1217130" cy="1216800"/>
          </a:xfrm>
        </p:spPr>
      </p:pic>
      <p:pic>
        <p:nvPicPr>
          <p:cNvPr id="20" name="Picture Placeholder 19">
            <a:extLst>
              <a:ext uri="{FF2B5EF4-FFF2-40B4-BE49-F238E27FC236}">
                <a16:creationId xmlns:a16="http://schemas.microsoft.com/office/drawing/2014/main" id="{A69F013E-B0C0-49FD-83EC-932E7A89EF84}"/>
              </a:ext>
            </a:extLst>
          </p:cNvPr>
          <p:cNvPicPr>
            <a:picLocks noGrp="1" noChangeAspect="1"/>
          </p:cNvPicPr>
          <p:nvPr>
            <p:ph type="pic" sz="quarter" idx="42"/>
          </p:nvPr>
        </p:nvPicPr>
        <p:blipFill>
          <a:blip r:embed="rId7"/>
          <a:srcRect l="65" r="65"/>
          <a:stretch>
            <a:fillRect/>
          </a:stretch>
        </p:blipFill>
        <p:spPr>
          <a:xfrm>
            <a:off x="4581515" y="1302906"/>
            <a:ext cx="1217130" cy="1216800"/>
          </a:xfrm>
        </p:spPr>
      </p:pic>
      <p:pic>
        <p:nvPicPr>
          <p:cNvPr id="41" name="Picture Placeholder 40">
            <a:extLst>
              <a:ext uri="{FF2B5EF4-FFF2-40B4-BE49-F238E27FC236}">
                <a16:creationId xmlns:a16="http://schemas.microsoft.com/office/drawing/2014/main" id="{22728DF2-DD1B-4641-BEF2-8BAD3D5FD946}"/>
              </a:ext>
            </a:extLst>
          </p:cNvPr>
          <p:cNvPicPr>
            <a:picLocks noGrp="1" noChangeAspect="1"/>
          </p:cNvPicPr>
          <p:nvPr>
            <p:ph type="pic" sz="quarter" idx="43"/>
          </p:nvPr>
        </p:nvPicPr>
        <p:blipFill rotWithShape="1">
          <a:blip r:embed="rId8"/>
          <a:srcRect l="13046" t="1480" r="42354" b="-1480"/>
          <a:stretch/>
        </p:blipFill>
        <p:spPr>
          <a:xfrm>
            <a:off x="8734802" y="1226377"/>
            <a:ext cx="1189394" cy="1216800"/>
          </a:xfrm>
        </p:spPr>
      </p:pic>
      <p:pic>
        <p:nvPicPr>
          <p:cNvPr id="45" name="Picture Placeholder 44">
            <a:extLst>
              <a:ext uri="{FF2B5EF4-FFF2-40B4-BE49-F238E27FC236}">
                <a16:creationId xmlns:a16="http://schemas.microsoft.com/office/drawing/2014/main" id="{962D0718-2CA1-4462-83F7-5CBA681576ED}"/>
              </a:ext>
            </a:extLst>
          </p:cNvPr>
          <p:cNvPicPr>
            <a:picLocks noGrp="1" noChangeAspect="1"/>
          </p:cNvPicPr>
          <p:nvPr>
            <p:ph type="pic" sz="quarter" idx="55"/>
          </p:nvPr>
        </p:nvPicPr>
        <p:blipFill>
          <a:blip r:embed="rId9"/>
          <a:srcRect l="15273" r="15273"/>
          <a:stretch>
            <a:fillRect/>
          </a:stretch>
        </p:blipFill>
        <p:spPr>
          <a:xfrm>
            <a:off x="451560" y="2849126"/>
            <a:ext cx="1197469" cy="1216800"/>
          </a:xfrm>
        </p:spPr>
      </p:pic>
      <p:pic>
        <p:nvPicPr>
          <p:cNvPr id="49" name="Picture Placeholder 48">
            <a:extLst>
              <a:ext uri="{FF2B5EF4-FFF2-40B4-BE49-F238E27FC236}">
                <a16:creationId xmlns:a16="http://schemas.microsoft.com/office/drawing/2014/main" id="{81E75A19-C03C-49CD-BA83-02EC4231F9F2}"/>
              </a:ext>
            </a:extLst>
          </p:cNvPr>
          <p:cNvPicPr>
            <a:picLocks noGrp="1" noChangeAspect="1"/>
          </p:cNvPicPr>
          <p:nvPr>
            <p:ph type="pic" sz="quarter" idx="56"/>
          </p:nvPr>
        </p:nvPicPr>
        <p:blipFill>
          <a:blip r:embed="rId10"/>
          <a:srcRect l="11848" r="11848"/>
          <a:stretch>
            <a:fillRect/>
          </a:stretch>
        </p:blipFill>
        <p:spPr>
          <a:xfrm>
            <a:off x="4584687" y="3005503"/>
            <a:ext cx="1215022" cy="1216800"/>
          </a:xfrm>
        </p:spPr>
      </p:pic>
      <p:pic>
        <p:nvPicPr>
          <p:cNvPr id="55" name="Picture Placeholder 54">
            <a:extLst>
              <a:ext uri="{FF2B5EF4-FFF2-40B4-BE49-F238E27FC236}">
                <a16:creationId xmlns:a16="http://schemas.microsoft.com/office/drawing/2014/main" id="{8301EC09-1C21-4ACD-BC65-AFAC05AEDE48}"/>
              </a:ext>
            </a:extLst>
          </p:cNvPr>
          <p:cNvPicPr>
            <a:picLocks noGrp="1" noChangeAspect="1"/>
          </p:cNvPicPr>
          <p:nvPr>
            <p:ph type="pic" sz="quarter" idx="57"/>
          </p:nvPr>
        </p:nvPicPr>
        <p:blipFill>
          <a:blip r:embed="rId11"/>
          <a:srcRect l="23625" r="23625"/>
          <a:stretch>
            <a:fillRect/>
          </a:stretch>
        </p:blipFill>
        <p:spPr>
          <a:xfrm>
            <a:off x="8768643" y="2968509"/>
            <a:ext cx="1216025" cy="1216025"/>
          </a:xfrm>
        </p:spPr>
      </p:pic>
      <p:sp>
        <p:nvSpPr>
          <p:cNvPr id="60" name="Rectangle 59">
            <a:extLst>
              <a:ext uri="{FF2B5EF4-FFF2-40B4-BE49-F238E27FC236}">
                <a16:creationId xmlns:a16="http://schemas.microsoft.com/office/drawing/2014/main" id="{9B10345A-BB23-4F3F-A2BF-F5CF9FE997DA}"/>
              </a:ext>
            </a:extLst>
          </p:cNvPr>
          <p:cNvSpPr/>
          <p:nvPr/>
        </p:nvSpPr>
        <p:spPr>
          <a:xfrm>
            <a:off x="10434918" y="6292420"/>
            <a:ext cx="1294030" cy="565580"/>
          </a:xfrm>
          <a:prstGeom prst="rect">
            <a:avLst/>
          </a:prstGeom>
          <a:solidFill>
            <a:srgbClr val="EDDCE6"/>
          </a:solidFill>
          <a:ln>
            <a:noFill/>
          </a:ln>
          <a:effectLst>
            <a:outerShdw sx="1000" sy="1000" algn="t" rotWithShape="0">
              <a:schemeClr val="bg1">
                <a:alpha val="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spTree>
    <p:extLst>
      <p:ext uri="{BB962C8B-B14F-4D97-AF65-F5344CB8AC3E}">
        <p14:creationId xmlns:p14="http://schemas.microsoft.com/office/powerpoint/2010/main" val="214253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gray">
          <a:xfrm>
            <a:off x="6847765" y="4318794"/>
            <a:ext cx="5169183" cy="720000"/>
          </a:xfrm>
        </p:spPr>
        <p:txBody>
          <a:bodyPr/>
          <a:lstStyle/>
          <a:p>
            <a:r>
              <a:rPr lang="en-US" dirty="0"/>
              <a:t>Background of Study</a:t>
            </a:r>
          </a:p>
        </p:txBody>
      </p:sp>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a:xfrm>
            <a:off x="217930" y="1050651"/>
            <a:ext cx="5914162" cy="5133581"/>
          </a:xfrm>
        </p:spPr>
        <p:txBody>
          <a:bodyPr/>
          <a:lstStyle/>
          <a:p>
            <a:pPr marL="0" indent="0" algn="just">
              <a:buNone/>
            </a:pPr>
            <a:r>
              <a:rPr lang="en-US" dirty="0">
                <a:solidFill>
                  <a:schemeClr val="tx1"/>
                </a:solidFill>
              </a:rPr>
              <a:t>An examination is credible if it is free and fair, free of bias, cheating, and other types of examination malpractice. One of the most common types of test misconduct is candidate impersonation. The idea is to engage a more competent individual as machinery to write the exam for the original candidate. An invigilator recognizes a real applicant by his identity card, which includes his name, photo, and other pertinent information. Only the candidate's photo is verified on the spot out of all the information on the Identity card. That is, the invigilator examines the candidate's face and compares it to the image on the identity card. Unknown to him, the impostor's photo might be on the identity card, while other information belongs to the true owner. Rufai et al. (2017)</a:t>
            </a:r>
            <a:endParaRPr lang="en-NG" dirty="0">
              <a:solidFill>
                <a:schemeClr val="tx1"/>
              </a:solidFill>
            </a:endParaRPr>
          </a:p>
          <a:p>
            <a:pPr marL="0" indent="0" algn="just">
              <a:buNone/>
            </a:pPr>
            <a:r>
              <a:rPr lang="en-US" dirty="0">
                <a:solidFill>
                  <a:schemeClr val="tx1"/>
                </a:solidFill>
              </a:rPr>
              <a:t>According to a recent study by (Patrick et al., 2019) The process of determining the truth, correctness, or validity of anything, such as the verification of official papers, is known as verification. Realistic authentication such as biometrics is a type of physical or behavioral human features that may be used to digitally identify a person to get access to systems, devices, or data. (</a:t>
            </a:r>
            <a:r>
              <a:rPr lang="en-US" dirty="0" err="1">
                <a:solidFill>
                  <a:schemeClr val="tx1"/>
                </a:solidFill>
              </a:rPr>
              <a:t>Korolov</a:t>
            </a:r>
            <a:r>
              <a:rPr lang="en-US" dirty="0">
                <a:solidFill>
                  <a:schemeClr val="tx1"/>
                </a:solidFill>
              </a:rPr>
              <a:t>, 2019).</a:t>
            </a:r>
            <a:endParaRPr lang="en-NG" dirty="0">
              <a:solidFill>
                <a:schemeClr val="tx1"/>
              </a:solidFill>
            </a:endParaRPr>
          </a:p>
        </p:txBody>
      </p:sp>
      <p:sp>
        <p:nvSpPr>
          <p:cNvPr id="25" name="Slide Number Placeholder 24">
            <a:extLst>
              <a:ext uri="{FF2B5EF4-FFF2-40B4-BE49-F238E27FC236}">
                <a16:creationId xmlns:a16="http://schemas.microsoft.com/office/drawing/2014/main" id="{247BA36B-90FB-47C0-BAF0-6F1E2FA5C763}"/>
              </a:ext>
            </a:extLst>
          </p:cNvPr>
          <p:cNvSpPr>
            <a:spLocks noGrp="1"/>
          </p:cNvSpPr>
          <p:nvPr>
            <p:ph type="sldNum" sz="quarter" idx="15"/>
          </p:nvPr>
        </p:nvSpPr>
        <p:spPr/>
        <p:txBody>
          <a:bodyPr/>
          <a:lstStyle/>
          <a:p>
            <a:fld id="{B67B645E-C5E5-4727-B977-D372A0AA71D9}" type="slidenum">
              <a:rPr lang="en-US" smtClean="0"/>
              <a:pPr/>
              <a:t>3</a:t>
            </a:fld>
            <a:endParaRPr lang="en-US" dirty="0"/>
          </a:p>
        </p:txBody>
      </p:sp>
      <p:pic>
        <p:nvPicPr>
          <p:cNvPr id="10" name="Picture Placeholder 9">
            <a:extLst>
              <a:ext uri="{FF2B5EF4-FFF2-40B4-BE49-F238E27FC236}">
                <a16:creationId xmlns:a16="http://schemas.microsoft.com/office/drawing/2014/main" id="{6A6DE1EC-8DA0-4929-A860-9E5355DF6932}"/>
              </a:ext>
            </a:extLst>
          </p:cNvPr>
          <p:cNvPicPr>
            <a:picLocks noGrp="1" noChangeAspect="1"/>
          </p:cNvPicPr>
          <p:nvPr>
            <p:ph type="pic" sz="quarter" idx="10"/>
          </p:nvPr>
        </p:nvPicPr>
        <p:blipFill>
          <a:blip r:embed="rId3"/>
          <a:srcRect l="1138" r="1138"/>
          <a:stretch>
            <a:fillRect/>
          </a:stretch>
        </p:blipFill>
        <p:spPr>
          <a:xfrm>
            <a:off x="7966715" y="696760"/>
            <a:ext cx="3475177" cy="3555252"/>
          </a:xfrm>
        </p:spPr>
      </p:pic>
      <p:sp>
        <p:nvSpPr>
          <p:cNvPr id="14" name="Rectangle 13">
            <a:extLst>
              <a:ext uri="{FF2B5EF4-FFF2-40B4-BE49-F238E27FC236}">
                <a16:creationId xmlns:a16="http://schemas.microsoft.com/office/drawing/2014/main" id="{97A5F037-A2B3-47D6-AD5A-FD138F9E199E}"/>
              </a:ext>
            </a:extLst>
          </p:cNvPr>
          <p:cNvSpPr/>
          <p:nvPr/>
        </p:nvSpPr>
        <p:spPr>
          <a:xfrm>
            <a:off x="10636624" y="6172200"/>
            <a:ext cx="1092324" cy="685800"/>
          </a:xfrm>
          <a:prstGeom prst="rect">
            <a:avLst/>
          </a:prstGeom>
          <a:solidFill>
            <a:srgbClr val="803657"/>
          </a:solidFill>
          <a:ln>
            <a:noFill/>
          </a:ln>
          <a:effectLst>
            <a:outerShdw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spTree>
    <p:extLst>
      <p:ext uri="{BB962C8B-B14F-4D97-AF65-F5344CB8AC3E}">
        <p14:creationId xmlns:p14="http://schemas.microsoft.com/office/powerpoint/2010/main" val="2122728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5E3BD5-1051-4A50-9F18-DFC536C0E08E}"/>
              </a:ext>
            </a:extLst>
          </p:cNvPr>
          <p:cNvSpPr>
            <a:spLocks noGrp="1"/>
          </p:cNvSpPr>
          <p:nvPr>
            <p:ph type="ctrTitle"/>
          </p:nvPr>
        </p:nvSpPr>
        <p:spPr bwMode="gray">
          <a:xfrm>
            <a:off x="7509717" y="3540969"/>
            <a:ext cx="4219231" cy="1676489"/>
          </a:xfrm>
        </p:spPr>
        <p:txBody>
          <a:bodyPr/>
          <a:lstStyle/>
          <a:p>
            <a:r>
              <a:rPr lang="en-US" dirty="0"/>
              <a:t>Statement of the Problem</a:t>
            </a:r>
          </a:p>
        </p:txBody>
      </p:sp>
      <p:sp>
        <p:nvSpPr>
          <p:cNvPr id="6" name="Content Placeholder 5">
            <a:extLst>
              <a:ext uri="{FF2B5EF4-FFF2-40B4-BE49-F238E27FC236}">
                <a16:creationId xmlns:a16="http://schemas.microsoft.com/office/drawing/2014/main" id="{F9513B8E-BE7A-486A-9F5A-9FEE77C9ED27}"/>
              </a:ext>
            </a:extLst>
          </p:cNvPr>
          <p:cNvSpPr>
            <a:spLocks noGrp="1"/>
          </p:cNvSpPr>
          <p:nvPr>
            <p:ph idx="13"/>
          </p:nvPr>
        </p:nvSpPr>
        <p:spPr>
          <a:xfrm>
            <a:off x="348286" y="812125"/>
            <a:ext cx="5683404" cy="2728844"/>
          </a:xfrm>
        </p:spPr>
        <p:txBody>
          <a:bodyPr/>
          <a:lstStyle/>
          <a:p>
            <a:pPr marL="0" indent="0">
              <a:buNone/>
            </a:pPr>
            <a:r>
              <a:rPr lang="en-US" sz="2000" dirty="0">
                <a:solidFill>
                  <a:schemeClr val="tx1"/>
                </a:solidFill>
              </a:rPr>
              <a:t>Impersonation happens frequently in the computer science department at Kaduna polytechnic students can attest to this, but no one would want to sell out the person, even if the management makes sure there’s no loose end for students to carry out such dubious acts like laminating the examination card, the student can still make ways to manipulate things. For example, identical twins from different departments can come in and write exams for his/her second without the invigilator knowing. Students can change passports on the examination card to any other person’s passport so the person can come into the examination hall to write the exam for them just to attain a good result even though the examination card has been laminated but still students can do anything to get what they want, But with the help of an examination biometric verification system, such acts will be difficult to carry out because each student will need to verify his/her identity before going to the exam hall</a:t>
            </a:r>
            <a:endParaRPr lang="en-US" sz="2000" noProof="1">
              <a:solidFill>
                <a:schemeClr val="tx1"/>
              </a:solidFill>
            </a:endParaRPr>
          </a:p>
        </p:txBody>
      </p:sp>
      <p:sp>
        <p:nvSpPr>
          <p:cNvPr id="2" name="Slide Number Placeholder 1">
            <a:extLst>
              <a:ext uri="{FF2B5EF4-FFF2-40B4-BE49-F238E27FC236}">
                <a16:creationId xmlns:a16="http://schemas.microsoft.com/office/drawing/2014/main" id="{28DBCB88-247D-49E4-8FCA-2BC56F1AE0E0}"/>
              </a:ext>
            </a:extLst>
          </p:cNvPr>
          <p:cNvSpPr>
            <a:spLocks noGrp="1"/>
          </p:cNvSpPr>
          <p:nvPr>
            <p:ph type="sldNum" sz="quarter" idx="15"/>
          </p:nvPr>
        </p:nvSpPr>
        <p:spPr/>
        <p:txBody>
          <a:bodyPr/>
          <a:lstStyle/>
          <a:p>
            <a:fld id="{B67B645E-C5E5-4727-B977-D372A0AA71D9}" type="slidenum">
              <a:rPr lang="en-US" smtClean="0"/>
              <a:pPr/>
              <a:t>4</a:t>
            </a:fld>
            <a:endParaRPr lang="en-US" dirty="0"/>
          </a:p>
        </p:txBody>
      </p:sp>
      <p:pic>
        <p:nvPicPr>
          <p:cNvPr id="12" name="Picture Placeholder 11">
            <a:extLst>
              <a:ext uri="{FF2B5EF4-FFF2-40B4-BE49-F238E27FC236}">
                <a16:creationId xmlns:a16="http://schemas.microsoft.com/office/drawing/2014/main" id="{F535CD09-4BBD-4948-A954-23B80409DB5A}"/>
              </a:ext>
            </a:extLst>
          </p:cNvPr>
          <p:cNvPicPr>
            <a:picLocks noGrp="1" noChangeAspect="1"/>
          </p:cNvPicPr>
          <p:nvPr>
            <p:ph type="pic" sz="quarter" idx="10"/>
          </p:nvPr>
        </p:nvPicPr>
        <p:blipFill rotWithShape="1">
          <a:blip r:embed="rId3"/>
          <a:srcRect l="15157" r="30009"/>
          <a:stretch/>
        </p:blipFill>
        <p:spPr>
          <a:xfrm>
            <a:off x="6160311" y="85321"/>
            <a:ext cx="3475177" cy="3555252"/>
          </a:xfrm>
        </p:spPr>
      </p:pic>
      <p:sp>
        <p:nvSpPr>
          <p:cNvPr id="13" name="Rectangle 12">
            <a:extLst>
              <a:ext uri="{FF2B5EF4-FFF2-40B4-BE49-F238E27FC236}">
                <a16:creationId xmlns:a16="http://schemas.microsoft.com/office/drawing/2014/main" id="{907819BB-6B30-41BE-ABC3-38BA8E9BDF5B}"/>
              </a:ext>
            </a:extLst>
          </p:cNvPr>
          <p:cNvSpPr/>
          <p:nvPr/>
        </p:nvSpPr>
        <p:spPr>
          <a:xfrm>
            <a:off x="10636624" y="6172200"/>
            <a:ext cx="1092324" cy="685800"/>
          </a:xfrm>
          <a:prstGeom prst="rect">
            <a:avLst/>
          </a:prstGeom>
          <a:solidFill>
            <a:srgbClr val="803657"/>
          </a:solidFill>
          <a:ln>
            <a:noFill/>
          </a:ln>
          <a:effectLst>
            <a:outerShdw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spTree>
    <p:extLst>
      <p:ext uri="{BB962C8B-B14F-4D97-AF65-F5344CB8AC3E}">
        <p14:creationId xmlns:p14="http://schemas.microsoft.com/office/powerpoint/2010/main" val="591229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BD665AD-01A1-4FFC-8305-0A6070EA57A8}"/>
              </a:ext>
            </a:extLst>
          </p:cNvPr>
          <p:cNvSpPr>
            <a:spLocks noGrp="1"/>
          </p:cNvSpPr>
          <p:nvPr>
            <p:ph type="title"/>
          </p:nvPr>
        </p:nvSpPr>
        <p:spPr>
          <a:xfrm>
            <a:off x="250354" y="795072"/>
            <a:ext cx="11329200" cy="432000"/>
          </a:xfrm>
        </p:spPr>
        <p:txBody>
          <a:bodyPr/>
          <a:lstStyle/>
          <a:p>
            <a:pPr algn="ctr"/>
            <a:r>
              <a:rPr lang="en-GB" sz="4000" dirty="0">
                <a:solidFill>
                  <a:schemeClr val="tx1">
                    <a:lumMod val="75000"/>
                    <a:lumOff val="25000"/>
                  </a:schemeClr>
                </a:solidFill>
              </a:rPr>
              <a:t>Aim and Objectives of the Study</a:t>
            </a:r>
            <a:endParaRPr lang="en-US" sz="4000" dirty="0">
              <a:solidFill>
                <a:schemeClr val="tx1">
                  <a:lumMod val="75000"/>
                  <a:lumOff val="25000"/>
                </a:schemeClr>
              </a:solidFill>
            </a:endParaRPr>
          </a:p>
        </p:txBody>
      </p:sp>
      <p:sp>
        <p:nvSpPr>
          <p:cNvPr id="3" name="Content Placeholder 2">
            <a:extLst>
              <a:ext uri="{FF2B5EF4-FFF2-40B4-BE49-F238E27FC236}">
                <a16:creationId xmlns:a16="http://schemas.microsoft.com/office/drawing/2014/main" id="{3BD119B4-7FE5-43DD-81FB-DA75B8EA4CF1}"/>
              </a:ext>
            </a:extLst>
          </p:cNvPr>
          <p:cNvSpPr>
            <a:spLocks noGrp="1"/>
          </p:cNvSpPr>
          <p:nvPr>
            <p:ph sz="half" idx="2"/>
          </p:nvPr>
        </p:nvSpPr>
        <p:spPr>
          <a:xfrm>
            <a:off x="1631968" y="3241228"/>
            <a:ext cx="3069500" cy="3051905"/>
          </a:xfrm>
        </p:spPr>
        <p:txBody>
          <a:bodyPr/>
          <a:lstStyle/>
          <a:p>
            <a:pPr marL="0" indent="0">
              <a:buNone/>
            </a:pPr>
            <a:r>
              <a:rPr lang="en-US" sz="2400" dirty="0"/>
              <a:t>To develop an examination verification system using biometrics for the department of computer science at Kaduna polytechnic</a:t>
            </a:r>
          </a:p>
        </p:txBody>
      </p:sp>
      <p:sp>
        <p:nvSpPr>
          <p:cNvPr id="6" name="Text Placeholder 5">
            <a:extLst>
              <a:ext uri="{FF2B5EF4-FFF2-40B4-BE49-F238E27FC236}">
                <a16:creationId xmlns:a16="http://schemas.microsoft.com/office/drawing/2014/main" id="{4EC3A6E4-FBBE-4F2E-8B22-4CACF85BE55C}"/>
              </a:ext>
            </a:extLst>
          </p:cNvPr>
          <p:cNvSpPr>
            <a:spLocks noGrp="1"/>
          </p:cNvSpPr>
          <p:nvPr>
            <p:ph type="body" sz="quarter" idx="13"/>
          </p:nvPr>
        </p:nvSpPr>
        <p:spPr>
          <a:xfrm>
            <a:off x="6067554" y="1974088"/>
            <a:ext cx="4826194" cy="1008000"/>
          </a:xfrm>
        </p:spPr>
        <p:txBody>
          <a:bodyPr/>
          <a:lstStyle/>
          <a:p>
            <a:r>
              <a:rPr lang="en-US" sz="4800" dirty="0"/>
              <a:t>Objectives</a:t>
            </a:r>
          </a:p>
        </p:txBody>
      </p:sp>
      <p:sp>
        <p:nvSpPr>
          <p:cNvPr id="5" name="Text Placeholder 4">
            <a:extLst>
              <a:ext uri="{FF2B5EF4-FFF2-40B4-BE49-F238E27FC236}">
                <a16:creationId xmlns:a16="http://schemas.microsoft.com/office/drawing/2014/main" id="{C1071564-A5F6-4B9F-B28F-E281F154CBF8}"/>
              </a:ext>
            </a:extLst>
          </p:cNvPr>
          <p:cNvSpPr>
            <a:spLocks noGrp="1"/>
          </p:cNvSpPr>
          <p:nvPr>
            <p:ph type="body" sz="quarter" idx="12"/>
          </p:nvPr>
        </p:nvSpPr>
        <p:spPr>
          <a:xfrm>
            <a:off x="5950035" y="3205132"/>
            <a:ext cx="5160734" cy="3051192"/>
          </a:xfrm>
        </p:spPr>
        <p:txBody>
          <a:bodyPr/>
          <a:lstStyle/>
          <a:p>
            <a:pPr lvl="0"/>
            <a:r>
              <a:rPr lang="en-US" sz="2000" dirty="0"/>
              <a:t>Upon opening the newly admitted student file, the administrator would register the student and include their fingerprint in the system, this is how the data set will be generated.</a:t>
            </a:r>
            <a:endParaRPr lang="en-NG" sz="2000" dirty="0"/>
          </a:p>
          <a:p>
            <a:pPr lvl="0"/>
            <a:r>
              <a:rPr lang="en-US" sz="2000" dirty="0"/>
              <a:t>In storing and retrieval of the collected dataset; MySQL which is an open-source relational database, will be used as the database technology.</a:t>
            </a:r>
            <a:endParaRPr lang="en-NG" sz="2000" dirty="0"/>
          </a:p>
          <a:p>
            <a:pPr lvl="0"/>
            <a:r>
              <a:rPr lang="en-US" sz="2000" dirty="0"/>
              <a:t>Vital testing will be carried out in ensuring the efficacy of the research work</a:t>
            </a:r>
            <a:endParaRPr lang="en-NG" sz="2000" dirty="0"/>
          </a:p>
        </p:txBody>
      </p:sp>
      <p:sp>
        <p:nvSpPr>
          <p:cNvPr id="12" name="Freeform: Shape 11">
            <a:extLst>
              <a:ext uri="{FF2B5EF4-FFF2-40B4-BE49-F238E27FC236}">
                <a16:creationId xmlns:a16="http://schemas.microsoft.com/office/drawing/2014/main" id="{F17CA28B-0AA7-44A3-A590-F3BC78D90D85}"/>
              </a:ext>
              <a:ext uri="{C183D7F6-B498-43B3-948B-1728B52AA6E4}">
                <adec:decorative xmlns:adec="http://schemas.microsoft.com/office/drawing/2017/decorative" val="1"/>
              </a:ext>
            </a:extLst>
          </p:cNvPr>
          <p:cNvSpPr>
            <a:spLocks noChangeAspect="1"/>
          </p:cNvSpPr>
          <p:nvPr/>
        </p:nvSpPr>
        <p:spPr>
          <a:xfrm>
            <a:off x="436314" y="2033289"/>
            <a:ext cx="959312" cy="946657"/>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2E4FAF5A-0F31-4306-84A7-9FB1C04104AA}"/>
              </a:ext>
              <a:ext uri="{C183D7F6-B498-43B3-948B-1728B52AA6E4}">
                <adec:decorative xmlns:adec="http://schemas.microsoft.com/office/drawing/2017/decorative" val="1"/>
              </a:ext>
            </a:extLst>
          </p:cNvPr>
          <p:cNvSpPr>
            <a:spLocks noChangeAspect="1"/>
          </p:cNvSpPr>
          <p:nvPr/>
        </p:nvSpPr>
        <p:spPr>
          <a:xfrm>
            <a:off x="5042015" y="1997193"/>
            <a:ext cx="931694" cy="946657"/>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dirty="0"/>
          </a:p>
        </p:txBody>
      </p:sp>
      <p:pic>
        <p:nvPicPr>
          <p:cNvPr id="70" name="Picture Placeholder 24" descr="Bullseye">
            <a:extLst>
              <a:ext uri="{FF2B5EF4-FFF2-40B4-BE49-F238E27FC236}">
                <a16:creationId xmlns:a16="http://schemas.microsoft.com/office/drawing/2014/main" id="{120A52C2-7C0E-004B-8329-E4E37C6AE12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5791" b="5791"/>
          <a:stretch>
            <a:fillRect/>
          </a:stretch>
        </p:blipFill>
        <p:spPr bwMode="gray">
          <a:xfrm>
            <a:off x="612446" y="2259202"/>
            <a:ext cx="576765" cy="509964"/>
          </a:xfrm>
          <a:prstGeom prst="rect">
            <a:avLst/>
          </a:prstGeom>
        </p:spPr>
      </p:pic>
      <p:pic>
        <p:nvPicPr>
          <p:cNvPr id="71" name="Picture Placeholder 26" descr="Lecturer">
            <a:extLst>
              <a:ext uri="{FF2B5EF4-FFF2-40B4-BE49-F238E27FC236}">
                <a16:creationId xmlns:a16="http://schemas.microsoft.com/office/drawing/2014/main" id="{183C32CC-2A28-074C-AEE5-C5B38EA34870}"/>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t="-13136" b="-12288"/>
          <a:stretch/>
        </p:blipFill>
        <p:spPr bwMode="gray">
          <a:xfrm>
            <a:off x="5219479" y="2116389"/>
            <a:ext cx="576765" cy="723399"/>
          </a:xfrm>
          <a:prstGeom prst="rect">
            <a:avLst/>
          </a:prstGeom>
        </p:spPr>
      </p:pic>
      <p:sp>
        <p:nvSpPr>
          <p:cNvPr id="26" name="Slide Number Placeholder 25">
            <a:extLst>
              <a:ext uri="{FF2B5EF4-FFF2-40B4-BE49-F238E27FC236}">
                <a16:creationId xmlns:a16="http://schemas.microsoft.com/office/drawing/2014/main" id="{96E20BBA-1DCF-4A24-9711-721D9BA30208}"/>
              </a:ext>
            </a:extLst>
          </p:cNvPr>
          <p:cNvSpPr>
            <a:spLocks noGrp="1"/>
          </p:cNvSpPr>
          <p:nvPr>
            <p:ph type="sldNum" sz="quarter" idx="21"/>
          </p:nvPr>
        </p:nvSpPr>
        <p:spPr/>
        <p:txBody>
          <a:bodyPr/>
          <a:lstStyle/>
          <a:p>
            <a:pPr algn="ctr"/>
            <a:fld id="{B67B645E-C5E5-4727-B977-D372A0AA71D9}" type="slidenum">
              <a:rPr lang="en-US" smtClean="0"/>
              <a:pPr algn="ctr"/>
              <a:t>5</a:t>
            </a:fld>
            <a:endParaRPr lang="en-US" dirty="0"/>
          </a:p>
        </p:txBody>
      </p:sp>
      <p:sp>
        <p:nvSpPr>
          <p:cNvPr id="9" name="Text Placeholder 8">
            <a:extLst>
              <a:ext uri="{FF2B5EF4-FFF2-40B4-BE49-F238E27FC236}">
                <a16:creationId xmlns:a16="http://schemas.microsoft.com/office/drawing/2014/main" id="{E0B4FC3C-3B07-4079-8012-D121224DDA5D}"/>
              </a:ext>
            </a:extLst>
          </p:cNvPr>
          <p:cNvSpPr>
            <a:spLocks noGrp="1"/>
          </p:cNvSpPr>
          <p:nvPr>
            <p:ph type="body" idx="1"/>
          </p:nvPr>
        </p:nvSpPr>
        <p:spPr>
          <a:xfrm>
            <a:off x="1631968" y="2033289"/>
            <a:ext cx="3069500" cy="997168"/>
          </a:xfrm>
        </p:spPr>
        <p:txBody>
          <a:bodyPr/>
          <a:lstStyle/>
          <a:p>
            <a:r>
              <a:rPr lang="en-US" sz="4800" dirty="0"/>
              <a:t>Aim</a:t>
            </a:r>
            <a:endParaRPr lang="en-NG" sz="4800" dirty="0"/>
          </a:p>
        </p:txBody>
      </p:sp>
      <p:sp>
        <p:nvSpPr>
          <p:cNvPr id="10" name="Rectangle 9">
            <a:extLst>
              <a:ext uri="{FF2B5EF4-FFF2-40B4-BE49-F238E27FC236}">
                <a16:creationId xmlns:a16="http://schemas.microsoft.com/office/drawing/2014/main" id="{6BD9F503-2DF4-4635-9736-F56B315B176E}"/>
              </a:ext>
            </a:extLst>
          </p:cNvPr>
          <p:cNvSpPr/>
          <p:nvPr/>
        </p:nvSpPr>
        <p:spPr>
          <a:xfrm>
            <a:off x="10434918" y="6292420"/>
            <a:ext cx="1294030" cy="565580"/>
          </a:xfrm>
          <a:prstGeom prst="rect">
            <a:avLst/>
          </a:prstGeom>
          <a:solidFill>
            <a:srgbClr val="F2F2F2"/>
          </a:solidFill>
          <a:ln>
            <a:noFill/>
          </a:ln>
          <a:effectLst>
            <a:outerShdw sx="1000" sy="1000" algn="t" rotWithShape="0">
              <a:schemeClr val="bg1">
                <a:alpha val="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spTree>
    <p:extLst>
      <p:ext uri="{BB962C8B-B14F-4D97-AF65-F5344CB8AC3E}">
        <p14:creationId xmlns:p14="http://schemas.microsoft.com/office/powerpoint/2010/main" val="2299411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5E3BD5-1051-4A50-9F18-DFC536C0E08E}"/>
              </a:ext>
            </a:extLst>
          </p:cNvPr>
          <p:cNvSpPr>
            <a:spLocks noGrp="1"/>
          </p:cNvSpPr>
          <p:nvPr>
            <p:ph type="ctrTitle"/>
          </p:nvPr>
        </p:nvSpPr>
        <p:spPr bwMode="gray">
          <a:xfrm>
            <a:off x="7383107" y="3555252"/>
            <a:ext cx="4219231" cy="1676489"/>
          </a:xfrm>
        </p:spPr>
        <p:txBody>
          <a:bodyPr/>
          <a:lstStyle/>
          <a:p>
            <a:r>
              <a:rPr lang="en-GB" sz="4800" dirty="0"/>
              <a:t>Significance of the Study</a:t>
            </a:r>
            <a:endParaRPr lang="en-US" dirty="0"/>
          </a:p>
        </p:txBody>
      </p:sp>
      <p:sp>
        <p:nvSpPr>
          <p:cNvPr id="6" name="Content Placeholder 5">
            <a:extLst>
              <a:ext uri="{FF2B5EF4-FFF2-40B4-BE49-F238E27FC236}">
                <a16:creationId xmlns:a16="http://schemas.microsoft.com/office/drawing/2014/main" id="{F9513B8E-BE7A-486A-9F5A-9FEE77C9ED27}"/>
              </a:ext>
            </a:extLst>
          </p:cNvPr>
          <p:cNvSpPr>
            <a:spLocks noGrp="1"/>
          </p:cNvSpPr>
          <p:nvPr>
            <p:ph idx="13"/>
          </p:nvPr>
        </p:nvSpPr>
        <p:spPr>
          <a:xfrm>
            <a:off x="348286" y="1053525"/>
            <a:ext cx="5683404" cy="2728844"/>
          </a:xfrm>
        </p:spPr>
        <p:txBody>
          <a:bodyPr/>
          <a:lstStyle/>
          <a:p>
            <a:pPr marL="0" indent="0">
              <a:buNone/>
            </a:pPr>
            <a:r>
              <a:rPr lang="en-US" sz="2400" dirty="0"/>
              <a:t>With the rising occurrence of examination malpractice in the educational sector, school administrators must implement strict security measures to guarantee that exam impersonators' activities cease. The study may influence preventing corruption in the educational system among students and between students and instructors.  Every registered student understands that he or she will have to write the exam on his or her own. The mimicry that has eaten the educational system by promoting student laziness would be abolished, and the level of student educational achievement would be raised</a:t>
            </a:r>
            <a:endParaRPr lang="en-US" sz="2800" noProof="1">
              <a:solidFill>
                <a:schemeClr val="tx1"/>
              </a:solidFill>
            </a:endParaRPr>
          </a:p>
        </p:txBody>
      </p:sp>
      <p:sp>
        <p:nvSpPr>
          <p:cNvPr id="2" name="Slide Number Placeholder 1">
            <a:extLst>
              <a:ext uri="{FF2B5EF4-FFF2-40B4-BE49-F238E27FC236}">
                <a16:creationId xmlns:a16="http://schemas.microsoft.com/office/drawing/2014/main" id="{28DBCB88-247D-49E4-8FCA-2BC56F1AE0E0}"/>
              </a:ext>
            </a:extLst>
          </p:cNvPr>
          <p:cNvSpPr>
            <a:spLocks noGrp="1"/>
          </p:cNvSpPr>
          <p:nvPr>
            <p:ph type="sldNum" sz="quarter" idx="15"/>
          </p:nvPr>
        </p:nvSpPr>
        <p:spPr/>
        <p:txBody>
          <a:bodyPr/>
          <a:lstStyle/>
          <a:p>
            <a:fld id="{B67B645E-C5E5-4727-B977-D372A0AA71D9}" type="slidenum">
              <a:rPr lang="en-US" smtClean="0"/>
              <a:pPr/>
              <a:t>6</a:t>
            </a:fld>
            <a:endParaRPr lang="en-US" dirty="0"/>
          </a:p>
        </p:txBody>
      </p:sp>
      <p:sp>
        <p:nvSpPr>
          <p:cNvPr id="13" name="Rectangle 12">
            <a:extLst>
              <a:ext uri="{FF2B5EF4-FFF2-40B4-BE49-F238E27FC236}">
                <a16:creationId xmlns:a16="http://schemas.microsoft.com/office/drawing/2014/main" id="{907819BB-6B30-41BE-ABC3-38BA8E9BDF5B}"/>
              </a:ext>
            </a:extLst>
          </p:cNvPr>
          <p:cNvSpPr/>
          <p:nvPr/>
        </p:nvSpPr>
        <p:spPr>
          <a:xfrm>
            <a:off x="10636624" y="6172200"/>
            <a:ext cx="1092324" cy="685800"/>
          </a:xfrm>
          <a:prstGeom prst="rect">
            <a:avLst/>
          </a:prstGeom>
          <a:solidFill>
            <a:srgbClr val="803657"/>
          </a:solidFill>
          <a:ln>
            <a:noFill/>
          </a:ln>
          <a:effectLst>
            <a:outerShdw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pic>
        <p:nvPicPr>
          <p:cNvPr id="8" name="Picture Placeholder 7">
            <a:extLst>
              <a:ext uri="{FF2B5EF4-FFF2-40B4-BE49-F238E27FC236}">
                <a16:creationId xmlns:a16="http://schemas.microsoft.com/office/drawing/2014/main" id="{97D1AB4D-542E-4173-9900-1F788EF4EA43}"/>
              </a:ext>
            </a:extLst>
          </p:cNvPr>
          <p:cNvPicPr>
            <a:picLocks noGrp="1" noChangeAspect="1"/>
          </p:cNvPicPr>
          <p:nvPr>
            <p:ph type="pic" sz="quarter" idx="10"/>
          </p:nvPr>
        </p:nvPicPr>
        <p:blipFill rotWithShape="1">
          <a:blip r:embed="rId3"/>
          <a:srcRect l="9953" t="738" r="21078" b="-738"/>
          <a:stretch/>
        </p:blipFill>
        <p:spPr>
          <a:xfrm>
            <a:off x="7881743" y="0"/>
            <a:ext cx="3475177" cy="3555252"/>
          </a:xfrm>
        </p:spPr>
      </p:pic>
    </p:spTree>
    <p:extLst>
      <p:ext uri="{BB962C8B-B14F-4D97-AF65-F5344CB8AC3E}">
        <p14:creationId xmlns:p14="http://schemas.microsoft.com/office/powerpoint/2010/main" val="3335297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3">
                <a:lumMod val="20000"/>
                <a:lumOff val="80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699C2-32BF-423F-9FCB-C7261C5F4388}"/>
              </a:ext>
            </a:extLst>
          </p:cNvPr>
          <p:cNvSpPr>
            <a:spLocks noGrp="1"/>
          </p:cNvSpPr>
          <p:nvPr>
            <p:ph type="title"/>
          </p:nvPr>
        </p:nvSpPr>
        <p:spPr>
          <a:xfrm>
            <a:off x="432000" y="178781"/>
            <a:ext cx="10143235" cy="432000"/>
          </a:xfrm>
        </p:spPr>
        <p:txBody>
          <a:bodyPr/>
          <a:lstStyle/>
          <a:p>
            <a:r>
              <a:rPr lang="en-US" dirty="0"/>
              <a:t>Summary of literature review</a:t>
            </a:r>
          </a:p>
        </p:txBody>
      </p:sp>
      <p:graphicFrame>
        <p:nvGraphicFramePr>
          <p:cNvPr id="5" name="Table 4">
            <a:extLst>
              <a:ext uri="{FF2B5EF4-FFF2-40B4-BE49-F238E27FC236}">
                <a16:creationId xmlns:a16="http://schemas.microsoft.com/office/drawing/2014/main" id="{5E35A28A-9193-410A-BA00-32118BDB1D11}"/>
              </a:ext>
            </a:extLst>
          </p:cNvPr>
          <p:cNvGraphicFramePr>
            <a:graphicFrameLocks noGrp="1"/>
          </p:cNvGraphicFramePr>
          <p:nvPr>
            <p:extLst>
              <p:ext uri="{D42A27DB-BD31-4B8C-83A1-F6EECF244321}">
                <p14:modId xmlns:p14="http://schemas.microsoft.com/office/powerpoint/2010/main" val="3876526234"/>
              </p:ext>
            </p:extLst>
          </p:nvPr>
        </p:nvGraphicFramePr>
        <p:xfrm>
          <a:off x="111582" y="610781"/>
          <a:ext cx="12289968" cy="6449276"/>
        </p:xfrm>
        <a:graphic>
          <a:graphicData uri="http://schemas.openxmlformats.org/drawingml/2006/table">
            <a:tbl>
              <a:tblPr firstRow="1" firstCol="1">
                <a:tableStyleId>{5C22544A-7EE6-4342-B048-85BDC9FD1C3A}</a:tableStyleId>
              </a:tblPr>
              <a:tblGrid>
                <a:gridCol w="2652097">
                  <a:extLst>
                    <a:ext uri="{9D8B030D-6E8A-4147-A177-3AD203B41FA5}">
                      <a16:colId xmlns:a16="http://schemas.microsoft.com/office/drawing/2014/main" val="1173992025"/>
                    </a:ext>
                  </a:extLst>
                </a:gridCol>
                <a:gridCol w="1730649">
                  <a:extLst>
                    <a:ext uri="{9D8B030D-6E8A-4147-A177-3AD203B41FA5}">
                      <a16:colId xmlns:a16="http://schemas.microsoft.com/office/drawing/2014/main" val="115202853"/>
                    </a:ext>
                  </a:extLst>
                </a:gridCol>
                <a:gridCol w="4115581">
                  <a:extLst>
                    <a:ext uri="{9D8B030D-6E8A-4147-A177-3AD203B41FA5}">
                      <a16:colId xmlns:a16="http://schemas.microsoft.com/office/drawing/2014/main" val="1010693434"/>
                    </a:ext>
                  </a:extLst>
                </a:gridCol>
                <a:gridCol w="1776075">
                  <a:extLst>
                    <a:ext uri="{9D8B030D-6E8A-4147-A177-3AD203B41FA5}">
                      <a16:colId xmlns:a16="http://schemas.microsoft.com/office/drawing/2014/main" val="3778082769"/>
                    </a:ext>
                  </a:extLst>
                </a:gridCol>
                <a:gridCol w="1781032">
                  <a:extLst>
                    <a:ext uri="{9D8B030D-6E8A-4147-A177-3AD203B41FA5}">
                      <a16:colId xmlns:a16="http://schemas.microsoft.com/office/drawing/2014/main" val="1465468944"/>
                    </a:ext>
                  </a:extLst>
                </a:gridCol>
                <a:gridCol w="234534">
                  <a:extLst>
                    <a:ext uri="{9D8B030D-6E8A-4147-A177-3AD203B41FA5}">
                      <a16:colId xmlns:a16="http://schemas.microsoft.com/office/drawing/2014/main" val="1944590475"/>
                    </a:ext>
                  </a:extLst>
                </a:gridCol>
              </a:tblGrid>
              <a:tr h="499359">
                <a:tc>
                  <a:txBody>
                    <a:bodyPr/>
                    <a:lstStyle/>
                    <a:p>
                      <a:pPr algn="ctr"/>
                      <a:r>
                        <a:rPr lang="en-GB" sz="1800" b="1" kern="1200" dirty="0">
                          <a:solidFill>
                            <a:schemeClr val="tx1"/>
                          </a:solidFill>
                          <a:effectLst/>
                          <a:latin typeface="+mn-lt"/>
                          <a:ea typeface="+mn-ea"/>
                          <a:cs typeface="+mn-cs"/>
                        </a:rPr>
                        <a:t>Title</a:t>
                      </a:r>
                      <a:endParaRPr lang="en-IN" dirty="0">
                        <a:solidFill>
                          <a:schemeClr val="tx1"/>
                        </a:solidFill>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lt1"/>
                          </a:solidFill>
                          <a:effectLst/>
                          <a:latin typeface="+mn-lt"/>
                          <a:ea typeface="+mn-ea"/>
                          <a:cs typeface="+mn-cs"/>
                        </a:rPr>
                        <a:t>Author &amp; Year</a:t>
                      </a:r>
                      <a:endParaRPr lang="en-IN" dirty="0"/>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800" b="1" kern="1200" dirty="0">
                          <a:solidFill>
                            <a:schemeClr val="lt1"/>
                          </a:solidFill>
                          <a:effectLst/>
                          <a:latin typeface="+mn-lt"/>
                          <a:ea typeface="+mn-ea"/>
                          <a:cs typeface="+mn-cs"/>
                        </a:rPr>
                        <a:t> Description </a:t>
                      </a:r>
                      <a:endParaRPr lang="en-IN"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800" b="1" kern="1200" dirty="0">
                          <a:solidFill>
                            <a:schemeClr val="lt1"/>
                          </a:solidFill>
                          <a:effectLst/>
                          <a:latin typeface="+mn-lt"/>
                          <a:ea typeface="+mn-ea"/>
                          <a:cs typeface="+mn-cs"/>
                        </a:rPr>
                        <a:t>Merit</a:t>
                      </a:r>
                      <a:endParaRPr lang="en-IN"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800" b="1" kern="1200" dirty="0">
                          <a:solidFill>
                            <a:schemeClr val="lt1"/>
                          </a:solidFill>
                          <a:effectLst/>
                          <a:latin typeface="+mn-lt"/>
                          <a:ea typeface="+mn-ea"/>
                          <a:cs typeface="+mn-cs"/>
                        </a:rPr>
                        <a:t>Demerits</a:t>
                      </a:r>
                      <a:endParaRPr lang="en-IN"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
                      <a:endParaRPr lang="en-US" sz="1400" b="0" i="0" u="none" strike="noStrike" dirty="0">
                        <a:solidFill>
                          <a:schemeClr val="bg1">
                            <a:lumMod val="50000"/>
                          </a:schemeClr>
                        </a:solidFill>
                        <a:effectLst/>
                        <a:latin typeface="+mn-lt"/>
                      </a:endParaRPr>
                    </a:p>
                  </a:txBody>
                  <a:tcPr anchor="b">
                    <a:lnL w="3175" cap="flat" cmpd="sng" algn="ctr">
                      <a:solidFill>
                        <a:schemeClr val="tx1"/>
                      </a:solid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7223600"/>
                  </a:ext>
                </a:extLst>
              </a:tr>
              <a:tr h="1654502">
                <a:tc>
                  <a:txBody>
                    <a:bodyPr/>
                    <a:lstStyle/>
                    <a:p>
                      <a:pPr algn="l" fontAlgn="b"/>
                      <a:r>
                        <a:rPr lang="en-US" sz="1800" b="1" kern="1200" dirty="0">
                          <a:solidFill>
                            <a:schemeClr val="tx1"/>
                          </a:solidFill>
                          <a:effectLst/>
                          <a:latin typeface="+mn-lt"/>
                          <a:ea typeface="+mn-ea"/>
                          <a:cs typeface="+mn-cs"/>
                        </a:rPr>
                        <a:t>Deterring Malpractice in a Networked Computer-Based Examination Using Biometric Control Attendance Register</a:t>
                      </a:r>
                      <a:endParaRPr lang="en-US" sz="1400" b="0" i="0" u="none" strike="noStrike" dirty="0">
                        <a:solidFill>
                          <a:schemeClr val="tx1"/>
                        </a:solidFill>
                        <a:effectLst/>
                        <a:latin typeface="+mn-lt"/>
                      </a:endParaRP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kern="1200" dirty="0" err="1">
                          <a:solidFill>
                            <a:schemeClr val="dk1"/>
                          </a:solidFill>
                          <a:effectLst/>
                          <a:latin typeface="+mn-lt"/>
                          <a:ea typeface="+mn-ea"/>
                          <a:cs typeface="+mn-cs"/>
                        </a:rPr>
                        <a:t>Ojo</a:t>
                      </a:r>
                      <a:r>
                        <a:rPr lang="en-US" sz="1800" kern="1200" dirty="0">
                          <a:solidFill>
                            <a:schemeClr val="dk1"/>
                          </a:solidFill>
                          <a:effectLst/>
                          <a:latin typeface="+mn-lt"/>
                          <a:ea typeface="+mn-ea"/>
                          <a:cs typeface="+mn-cs"/>
                        </a:rPr>
                        <a:t> et al. (2019) </a:t>
                      </a:r>
                      <a:endParaRPr lang="en-US" sz="1400" b="0" i="0" u="none" strike="noStrike" dirty="0">
                        <a:solidFill>
                          <a:schemeClr val="tx1">
                            <a:lumMod val="75000"/>
                            <a:lumOff val="25000"/>
                          </a:schemeClr>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800" kern="1200" dirty="0">
                          <a:solidFill>
                            <a:schemeClr val="dk1"/>
                          </a:solidFill>
                          <a:effectLst/>
                          <a:latin typeface="+mn-lt"/>
                          <a:ea typeface="+mn-ea"/>
                          <a:cs typeface="+mn-cs"/>
                        </a:rPr>
                        <a:t>This study focuses on the development of a biometric control examination attendance register to prevent impersonation during examinations</a:t>
                      </a:r>
                      <a:endParaRPr lang="en-US" sz="1400" b="0" i="0" u="none" strike="noStrike" dirty="0">
                        <a:solidFill>
                          <a:schemeClr val="tx1">
                            <a:lumMod val="75000"/>
                            <a:lumOff val="25000"/>
                          </a:schemeClr>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800" kern="1200" dirty="0">
                          <a:solidFill>
                            <a:schemeClr val="dk1"/>
                          </a:solidFill>
                          <a:effectLst/>
                          <a:latin typeface="+mn-lt"/>
                          <a:ea typeface="+mn-ea"/>
                          <a:cs typeface="+mn-cs"/>
                        </a:rPr>
                        <a:t>The system discouraged students from impersonating others during exams.</a:t>
                      </a:r>
                      <a:endParaRPr lang="en-NG" sz="1800" kern="1200" dirty="0">
                        <a:solidFill>
                          <a:schemeClr val="dk1"/>
                        </a:solidFill>
                        <a:effectLst/>
                        <a:latin typeface="+mn-lt"/>
                        <a:ea typeface="+mn-ea"/>
                        <a:cs typeface="+mn-cs"/>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800" kern="1200" dirty="0">
                          <a:solidFill>
                            <a:schemeClr val="dk1"/>
                          </a:solidFill>
                          <a:effectLst/>
                          <a:latin typeface="+mn-lt"/>
                          <a:ea typeface="+mn-ea"/>
                          <a:cs typeface="+mn-cs"/>
                        </a:rPr>
                        <a:t>Poor user interface.</a:t>
                      </a:r>
                      <a:endParaRPr lang="en-US" sz="1400" b="0" i="0" u="none" strike="noStrike" dirty="0">
                        <a:solidFill>
                          <a:schemeClr val="tx1">
                            <a:lumMod val="75000"/>
                            <a:lumOff val="25000"/>
                          </a:schemeClr>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400" b="0" i="0" u="none" strike="noStrike" dirty="0">
                        <a:solidFill>
                          <a:schemeClr val="bg1">
                            <a:lumMod val="50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3495943"/>
                  </a:ext>
                </a:extLst>
              </a:tr>
              <a:tr h="2380161">
                <a:tc>
                  <a:txBody>
                    <a:bodyPr/>
                    <a:lstStyle/>
                    <a:p>
                      <a:r>
                        <a:rPr lang="en-US" sz="1800" b="1" kern="1200" dirty="0">
                          <a:solidFill>
                            <a:schemeClr val="tx1"/>
                          </a:solidFill>
                          <a:effectLst/>
                          <a:latin typeface="+mn-lt"/>
                          <a:ea typeface="+mn-ea"/>
                          <a:cs typeface="+mn-cs"/>
                        </a:rPr>
                        <a:t>Design And Modeling of a Student Verification System in an Examination in Nigeria using Biometric Fingerprint Technology.</a:t>
                      </a:r>
                      <a:endParaRPr lang="en-NG" sz="1800" b="1" kern="1200" dirty="0">
                        <a:solidFill>
                          <a:schemeClr val="tx1"/>
                        </a:solidFill>
                        <a:effectLst/>
                        <a:latin typeface="+mn-lt"/>
                        <a:ea typeface="+mn-ea"/>
                        <a:cs typeface="+mn-cs"/>
                      </a:endParaRP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kern="1200" dirty="0" err="1">
                          <a:solidFill>
                            <a:schemeClr val="dk1"/>
                          </a:solidFill>
                          <a:effectLst/>
                          <a:latin typeface="+mn-lt"/>
                          <a:ea typeface="+mn-ea"/>
                          <a:cs typeface="+mn-cs"/>
                        </a:rPr>
                        <a:t>Garko</a:t>
                      </a:r>
                      <a:r>
                        <a:rPr lang="en-US" sz="1800" kern="1200" dirty="0">
                          <a:solidFill>
                            <a:schemeClr val="dk1"/>
                          </a:solidFill>
                          <a:effectLst/>
                          <a:latin typeface="+mn-lt"/>
                          <a:ea typeface="+mn-ea"/>
                          <a:cs typeface="+mn-cs"/>
                        </a:rPr>
                        <a:t> and Ahmad (2017).</a:t>
                      </a:r>
                      <a:endParaRPr lang="en-US" sz="1400" b="0" i="0" u="none" strike="noStrike" dirty="0">
                        <a:solidFill>
                          <a:schemeClr val="tx1"/>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800" kern="1200" dirty="0">
                          <a:solidFill>
                            <a:schemeClr val="dk1"/>
                          </a:solidFill>
                          <a:effectLst/>
                          <a:latin typeface="+mn-lt"/>
                          <a:ea typeface="+mn-ea"/>
                          <a:cs typeface="+mn-cs"/>
                        </a:rPr>
                        <a:t>The research will assist in quickly identifying students who have registered for a certain course and in quickly identifying individuals who are qualified to enter the test hall</a:t>
                      </a:r>
                      <a:endParaRPr lang="en-US" sz="1400" b="0" i="0" u="none" strike="noStrike" dirty="0">
                        <a:solidFill>
                          <a:schemeClr val="tx1"/>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When compared to the manual approach of student verification, the system is more secure, and efficient.</a:t>
                      </a:r>
                      <a:endParaRPr lang="en-NG" sz="1800" kern="1200" dirty="0">
                        <a:solidFill>
                          <a:schemeClr val="dk1"/>
                        </a:solidFill>
                        <a:effectLst/>
                        <a:latin typeface="+mn-lt"/>
                        <a:ea typeface="+mn-ea"/>
                        <a:cs typeface="+mn-cs"/>
                      </a:endParaRPr>
                    </a:p>
                    <a:p>
                      <a:pPr algn="l" fontAlgn="b"/>
                      <a:endParaRPr lang="en-US" sz="1400" b="0" i="0" u="none" strike="noStrike" dirty="0">
                        <a:solidFill>
                          <a:schemeClr val="tx1"/>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800" kern="1200" dirty="0">
                          <a:solidFill>
                            <a:schemeClr val="dk1"/>
                          </a:solidFill>
                          <a:effectLst/>
                          <a:latin typeface="+mn-lt"/>
                          <a:ea typeface="+mn-ea"/>
                          <a:cs typeface="+mn-cs"/>
                        </a:rPr>
                        <a:t>Only unit testing was done. </a:t>
                      </a:r>
                      <a:endParaRPr lang="en-US" sz="1400" b="0" i="0" u="none" strike="noStrike" dirty="0">
                        <a:solidFill>
                          <a:schemeClr val="tx1"/>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400" b="0" i="0" u="none" strike="noStrike" dirty="0">
                        <a:solidFill>
                          <a:schemeClr val="bg1">
                            <a:lumMod val="50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2132828"/>
                  </a:ext>
                </a:extLst>
              </a:tr>
              <a:tr h="1713197">
                <a:tc>
                  <a:txBody>
                    <a:bodyPr/>
                    <a:lstStyle/>
                    <a:p>
                      <a:r>
                        <a:rPr lang="en-US" sz="1800" b="1" kern="1200" dirty="0">
                          <a:solidFill>
                            <a:schemeClr val="tx1"/>
                          </a:solidFill>
                          <a:effectLst/>
                          <a:latin typeface="+mn-lt"/>
                          <a:ea typeface="+mn-ea"/>
                          <a:cs typeface="+mn-cs"/>
                        </a:rPr>
                        <a:t>Bio-Metric Enabled Examination Student Verification System.</a:t>
                      </a:r>
                      <a:endParaRPr lang="en-NG" sz="1800" b="1" kern="1200" dirty="0">
                        <a:solidFill>
                          <a:schemeClr val="tx1"/>
                        </a:solidFill>
                        <a:effectLst/>
                        <a:latin typeface="+mn-lt"/>
                        <a:ea typeface="+mn-ea"/>
                        <a:cs typeface="+mn-cs"/>
                      </a:endParaRPr>
                    </a:p>
                  </a:txBody>
                  <a:tcPr marL="28800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kern="1200" dirty="0">
                          <a:solidFill>
                            <a:schemeClr val="dk1"/>
                          </a:solidFill>
                          <a:effectLst/>
                          <a:latin typeface="+mn-lt"/>
                          <a:ea typeface="+mn-ea"/>
                          <a:cs typeface="+mn-cs"/>
                        </a:rPr>
                        <a:t>Math and Prasanna (2019). </a:t>
                      </a:r>
                      <a:endParaRPr lang="en-US" sz="1400" b="0" i="0" u="none" strike="noStrike" dirty="0">
                        <a:solidFill>
                          <a:schemeClr val="tx1"/>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800" kern="1200" dirty="0">
                          <a:solidFill>
                            <a:schemeClr val="dk1"/>
                          </a:solidFill>
                          <a:effectLst/>
                          <a:latin typeface="+mn-lt"/>
                          <a:ea typeface="+mn-ea"/>
                          <a:cs typeface="+mn-cs"/>
                        </a:rPr>
                        <a:t>In this research, the researchers offer Location Finder, a mobile Web application that allows users to explore their surroundings by exploiting contexts that are significant to them</a:t>
                      </a:r>
                      <a:endParaRPr lang="en-US" sz="1400" b="0" i="0" u="none" strike="noStrike" dirty="0">
                        <a:solidFill>
                          <a:schemeClr val="tx1"/>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800" kern="1200" dirty="0">
                          <a:solidFill>
                            <a:schemeClr val="dk1"/>
                          </a:solidFill>
                          <a:effectLst/>
                          <a:latin typeface="+mn-lt"/>
                          <a:ea typeface="+mn-ea"/>
                          <a:cs typeface="+mn-cs"/>
                        </a:rPr>
                        <a:t>The gadget is small and simple to use.</a:t>
                      </a:r>
                      <a:endParaRPr lang="en-NG" sz="1800" kern="1200" dirty="0">
                        <a:solidFill>
                          <a:schemeClr val="dk1"/>
                        </a:solidFill>
                        <a:effectLst/>
                        <a:latin typeface="+mn-lt"/>
                        <a:ea typeface="+mn-ea"/>
                        <a:cs typeface="+mn-cs"/>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 large SD Card is needed to store the file produced by the Arduino.</a:t>
                      </a:r>
                      <a:endParaRPr lang="en-NG" sz="1800" kern="1200" dirty="0">
                        <a:solidFill>
                          <a:schemeClr val="dk1"/>
                        </a:solidFill>
                        <a:effectLst/>
                        <a:latin typeface="+mn-lt"/>
                        <a:ea typeface="+mn-ea"/>
                        <a:cs typeface="+mn-cs"/>
                      </a:endParaRPr>
                    </a:p>
                    <a:p>
                      <a:pPr algn="l" fontAlgn="b"/>
                      <a:endParaRPr lang="en-US" sz="1400" b="0" i="0" u="none" strike="noStrike" dirty="0">
                        <a:solidFill>
                          <a:schemeClr val="tx1"/>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400" b="0" i="0" u="none" strike="noStrike" dirty="0">
                        <a:solidFill>
                          <a:schemeClr val="bg1">
                            <a:lumMod val="50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4300830"/>
                  </a:ext>
                </a:extLst>
              </a:tr>
            </a:tbl>
          </a:graphicData>
        </a:graphic>
      </p:graphicFrame>
      <p:sp>
        <p:nvSpPr>
          <p:cNvPr id="4" name="Slide Number Placeholder 3">
            <a:extLst>
              <a:ext uri="{FF2B5EF4-FFF2-40B4-BE49-F238E27FC236}">
                <a16:creationId xmlns:a16="http://schemas.microsoft.com/office/drawing/2014/main" id="{E54EA5D4-1E30-49DD-A58C-946933F58EFE}"/>
              </a:ext>
            </a:extLst>
          </p:cNvPr>
          <p:cNvSpPr>
            <a:spLocks noGrp="1"/>
          </p:cNvSpPr>
          <p:nvPr>
            <p:ph type="sldNum" sz="quarter" idx="11"/>
          </p:nvPr>
        </p:nvSpPr>
        <p:spPr/>
        <p:txBody>
          <a:bodyPr/>
          <a:lstStyle/>
          <a:p>
            <a:pPr algn="ctr"/>
            <a:fld id="{B67B645E-C5E5-4727-B977-D372A0AA71D9}" type="slidenum">
              <a:rPr lang="en-US" smtClean="0"/>
              <a:pPr algn="ctr"/>
              <a:t>7</a:t>
            </a:fld>
            <a:endParaRPr lang="en-US" dirty="0"/>
          </a:p>
        </p:txBody>
      </p:sp>
    </p:spTree>
    <p:extLst>
      <p:ext uri="{BB962C8B-B14F-4D97-AF65-F5344CB8AC3E}">
        <p14:creationId xmlns:p14="http://schemas.microsoft.com/office/powerpoint/2010/main" val="342131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3">
                <a:lumMod val="20000"/>
                <a:lumOff val="80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699C2-32BF-423F-9FCB-C7261C5F4388}"/>
              </a:ext>
            </a:extLst>
          </p:cNvPr>
          <p:cNvSpPr>
            <a:spLocks noGrp="1"/>
          </p:cNvSpPr>
          <p:nvPr>
            <p:ph type="title"/>
          </p:nvPr>
        </p:nvSpPr>
        <p:spPr>
          <a:xfrm>
            <a:off x="254119" y="302441"/>
            <a:ext cx="10143235" cy="432000"/>
          </a:xfrm>
        </p:spPr>
        <p:txBody>
          <a:bodyPr/>
          <a:lstStyle/>
          <a:p>
            <a:r>
              <a:rPr lang="en-US" dirty="0"/>
              <a:t>Summary of literature review</a:t>
            </a:r>
          </a:p>
        </p:txBody>
      </p:sp>
      <p:graphicFrame>
        <p:nvGraphicFramePr>
          <p:cNvPr id="5" name="Table 4">
            <a:extLst>
              <a:ext uri="{FF2B5EF4-FFF2-40B4-BE49-F238E27FC236}">
                <a16:creationId xmlns:a16="http://schemas.microsoft.com/office/drawing/2014/main" id="{5E35A28A-9193-410A-BA00-32118BDB1D11}"/>
              </a:ext>
            </a:extLst>
          </p:cNvPr>
          <p:cNvGraphicFramePr>
            <a:graphicFrameLocks noGrp="1"/>
          </p:cNvGraphicFramePr>
          <p:nvPr>
            <p:extLst>
              <p:ext uri="{D42A27DB-BD31-4B8C-83A1-F6EECF244321}">
                <p14:modId xmlns:p14="http://schemas.microsoft.com/office/powerpoint/2010/main" val="1426969320"/>
              </p:ext>
            </p:extLst>
          </p:nvPr>
        </p:nvGraphicFramePr>
        <p:xfrm>
          <a:off x="254119" y="827349"/>
          <a:ext cx="11474829" cy="5465165"/>
        </p:xfrm>
        <a:graphic>
          <a:graphicData uri="http://schemas.openxmlformats.org/drawingml/2006/table">
            <a:tbl>
              <a:tblPr firstRow="1" firstCol="1">
                <a:tableStyleId>{5C22544A-7EE6-4342-B048-85BDC9FD1C3A}</a:tableStyleId>
              </a:tblPr>
              <a:tblGrid>
                <a:gridCol w="2476195">
                  <a:extLst>
                    <a:ext uri="{9D8B030D-6E8A-4147-A177-3AD203B41FA5}">
                      <a16:colId xmlns:a16="http://schemas.microsoft.com/office/drawing/2014/main" val="1173992025"/>
                    </a:ext>
                  </a:extLst>
                </a:gridCol>
                <a:gridCol w="1615863">
                  <a:extLst>
                    <a:ext uri="{9D8B030D-6E8A-4147-A177-3AD203B41FA5}">
                      <a16:colId xmlns:a16="http://schemas.microsoft.com/office/drawing/2014/main" val="115202853"/>
                    </a:ext>
                  </a:extLst>
                </a:gridCol>
                <a:gridCol w="3051402">
                  <a:extLst>
                    <a:ext uri="{9D8B030D-6E8A-4147-A177-3AD203B41FA5}">
                      <a16:colId xmlns:a16="http://schemas.microsoft.com/office/drawing/2014/main" val="1010693434"/>
                    </a:ext>
                  </a:extLst>
                </a:gridCol>
                <a:gridCol w="2322095">
                  <a:extLst>
                    <a:ext uri="{9D8B030D-6E8A-4147-A177-3AD203B41FA5}">
                      <a16:colId xmlns:a16="http://schemas.microsoft.com/office/drawing/2014/main" val="3778082769"/>
                    </a:ext>
                  </a:extLst>
                </a:gridCol>
                <a:gridCol w="1790296">
                  <a:extLst>
                    <a:ext uri="{9D8B030D-6E8A-4147-A177-3AD203B41FA5}">
                      <a16:colId xmlns:a16="http://schemas.microsoft.com/office/drawing/2014/main" val="1465468944"/>
                    </a:ext>
                  </a:extLst>
                </a:gridCol>
                <a:gridCol w="218978">
                  <a:extLst>
                    <a:ext uri="{9D8B030D-6E8A-4147-A177-3AD203B41FA5}">
                      <a16:colId xmlns:a16="http://schemas.microsoft.com/office/drawing/2014/main" val="1944590475"/>
                    </a:ext>
                  </a:extLst>
                </a:gridCol>
              </a:tblGrid>
              <a:tr h="528326">
                <a:tc>
                  <a:txBody>
                    <a:bodyPr/>
                    <a:lstStyle/>
                    <a:p>
                      <a:pPr algn="ctr"/>
                      <a:r>
                        <a:rPr lang="en-GB" sz="1800" b="1" kern="1200" dirty="0">
                          <a:solidFill>
                            <a:schemeClr val="tx1"/>
                          </a:solidFill>
                          <a:effectLst/>
                          <a:latin typeface="+mn-lt"/>
                          <a:ea typeface="+mn-ea"/>
                          <a:cs typeface="+mn-cs"/>
                        </a:rPr>
                        <a:t>Title</a:t>
                      </a:r>
                      <a:endParaRPr lang="en-IN" dirty="0">
                        <a:solidFill>
                          <a:schemeClr val="tx1"/>
                        </a:solidFill>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lt1"/>
                          </a:solidFill>
                          <a:effectLst/>
                          <a:latin typeface="+mn-lt"/>
                          <a:ea typeface="+mn-ea"/>
                          <a:cs typeface="+mn-cs"/>
                        </a:rPr>
                        <a:t>Author &amp; Year</a:t>
                      </a:r>
                      <a:endParaRPr lang="en-IN" dirty="0"/>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800" b="1" kern="1200" dirty="0">
                          <a:solidFill>
                            <a:schemeClr val="lt1"/>
                          </a:solidFill>
                          <a:effectLst/>
                          <a:latin typeface="+mn-lt"/>
                          <a:ea typeface="+mn-ea"/>
                          <a:cs typeface="+mn-cs"/>
                        </a:rPr>
                        <a:t> Description </a:t>
                      </a:r>
                      <a:endParaRPr lang="en-IN"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800" b="1" kern="1200" dirty="0">
                          <a:solidFill>
                            <a:schemeClr val="lt1"/>
                          </a:solidFill>
                          <a:effectLst/>
                          <a:latin typeface="+mn-lt"/>
                          <a:ea typeface="+mn-ea"/>
                          <a:cs typeface="+mn-cs"/>
                        </a:rPr>
                        <a:t>Merit</a:t>
                      </a:r>
                      <a:endParaRPr lang="en-IN"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800" b="1" kern="1200" dirty="0">
                          <a:solidFill>
                            <a:schemeClr val="lt1"/>
                          </a:solidFill>
                          <a:effectLst/>
                          <a:latin typeface="+mn-lt"/>
                          <a:ea typeface="+mn-ea"/>
                          <a:cs typeface="+mn-cs"/>
                        </a:rPr>
                        <a:t>Demerits</a:t>
                      </a:r>
                      <a:endParaRPr lang="en-IN"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
                      <a:endParaRPr lang="en-US" sz="1400" b="0" i="0" u="none" strike="noStrike" dirty="0">
                        <a:solidFill>
                          <a:schemeClr val="bg1">
                            <a:lumMod val="50000"/>
                          </a:schemeClr>
                        </a:solidFill>
                        <a:effectLst/>
                        <a:latin typeface="+mn-lt"/>
                      </a:endParaRPr>
                    </a:p>
                  </a:txBody>
                  <a:tcPr anchor="b">
                    <a:lnL w="3175" cap="flat" cmpd="sng" algn="ctr">
                      <a:solidFill>
                        <a:schemeClr val="tx1"/>
                      </a:solid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7223600"/>
                  </a:ext>
                </a:extLst>
              </a:tr>
              <a:tr h="2418608">
                <a:tc>
                  <a:txBody>
                    <a:bodyPr/>
                    <a:lstStyle/>
                    <a:p>
                      <a:pPr algn="l" fontAlgn="b"/>
                      <a:r>
                        <a:rPr lang="en-US" sz="1800" b="1" kern="1200" dirty="0">
                          <a:solidFill>
                            <a:schemeClr val="tx1"/>
                          </a:solidFill>
                          <a:effectLst/>
                          <a:latin typeface="+mn-lt"/>
                          <a:ea typeface="+mn-ea"/>
                          <a:cs typeface="+mn-cs"/>
                        </a:rPr>
                        <a:t>Ensuring Online Exam Integrity Through Continuous Biometric Authentication.</a:t>
                      </a:r>
                      <a:endParaRPr lang="en-US" sz="1400" b="0" i="0" u="none" strike="noStrike" dirty="0">
                        <a:solidFill>
                          <a:schemeClr val="tx1"/>
                        </a:solidFill>
                        <a:effectLst/>
                        <a:latin typeface="+mn-lt"/>
                      </a:endParaRPr>
                    </a:p>
                  </a:txBody>
                  <a:tcPr marL="28800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kern="1200" dirty="0" err="1">
                          <a:solidFill>
                            <a:schemeClr val="dk1"/>
                          </a:solidFill>
                          <a:effectLst/>
                          <a:latin typeface="+mn-lt"/>
                          <a:ea typeface="+mn-ea"/>
                          <a:cs typeface="+mn-cs"/>
                        </a:rPr>
                        <a:t>Traoré</a:t>
                      </a:r>
                      <a:r>
                        <a:rPr lang="en-US" sz="1800" kern="1200" dirty="0">
                          <a:solidFill>
                            <a:schemeClr val="dk1"/>
                          </a:solidFill>
                          <a:effectLst/>
                          <a:latin typeface="+mn-lt"/>
                          <a:ea typeface="+mn-ea"/>
                          <a:cs typeface="+mn-cs"/>
                        </a:rPr>
                        <a:t> et al. (2017). </a:t>
                      </a:r>
                      <a:endParaRPr lang="en-US" sz="1400" b="0" i="0" u="none" strike="noStrike" dirty="0">
                        <a:solidFill>
                          <a:schemeClr val="tx1">
                            <a:lumMod val="75000"/>
                            <a:lumOff val="25000"/>
                          </a:schemeClr>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800" kern="1200" dirty="0">
                          <a:solidFill>
                            <a:schemeClr val="dk1"/>
                          </a:solidFill>
                          <a:effectLst/>
                          <a:latin typeface="+mn-lt"/>
                          <a:ea typeface="+mn-ea"/>
                          <a:cs typeface="+mn-cs"/>
                        </a:rPr>
                        <a:t>This article proposes a multimodal biometric architecture for continuous authentication of online test takers</a:t>
                      </a:r>
                      <a:endParaRPr lang="en-US" sz="1400" b="0" i="0" u="none" strike="noStrike" dirty="0">
                        <a:solidFill>
                          <a:schemeClr val="tx1">
                            <a:lumMod val="75000"/>
                            <a:lumOff val="25000"/>
                          </a:schemeClr>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800" kern="1200" dirty="0">
                          <a:solidFill>
                            <a:schemeClr val="dk1"/>
                          </a:solidFill>
                          <a:effectLst/>
                          <a:latin typeface="+mn-lt"/>
                          <a:ea typeface="+mn-ea"/>
                          <a:cs typeface="+mn-cs"/>
                        </a:rPr>
                        <a:t>The system allows for live video broadcasting as well as the recording of exam environments.</a:t>
                      </a:r>
                      <a:endParaRPr lang="en-NG" sz="1800" kern="1200" dirty="0">
                        <a:solidFill>
                          <a:schemeClr val="dk1"/>
                        </a:solidFill>
                        <a:effectLst/>
                        <a:latin typeface="+mn-lt"/>
                        <a:ea typeface="+mn-ea"/>
                        <a:cs typeface="+mn-cs"/>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800" kern="1200" dirty="0">
                          <a:solidFill>
                            <a:schemeClr val="dk1"/>
                          </a:solidFill>
                          <a:effectLst/>
                          <a:latin typeface="+mn-lt"/>
                          <a:ea typeface="+mn-ea"/>
                          <a:cs typeface="+mn-cs"/>
                        </a:rPr>
                        <a:t>Changes in lighting circumstances, such as shutting off the light during the exam might have a </a:t>
                      </a:r>
                      <a:endParaRPr lang="en-US" sz="1400" b="0" i="0" u="none" strike="noStrike" dirty="0">
                        <a:solidFill>
                          <a:schemeClr val="tx1">
                            <a:lumMod val="75000"/>
                            <a:lumOff val="25000"/>
                          </a:schemeClr>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400" b="0" i="0" u="none" strike="noStrike" dirty="0">
                        <a:solidFill>
                          <a:schemeClr val="bg1">
                            <a:lumMod val="50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3495943"/>
                  </a:ext>
                </a:extLst>
              </a:tr>
              <a:tr h="2518231">
                <a:tc>
                  <a:txBody>
                    <a:bodyPr/>
                    <a:lstStyle/>
                    <a:p>
                      <a:r>
                        <a:rPr lang="en-US" sz="1800" b="1" kern="1200" dirty="0" err="1">
                          <a:solidFill>
                            <a:schemeClr val="tx1"/>
                          </a:solidFill>
                          <a:effectLst/>
                          <a:latin typeface="+mn-lt"/>
                          <a:ea typeface="+mn-ea"/>
                          <a:cs typeface="+mn-cs"/>
                        </a:rPr>
                        <a:t>sVeriTool</a:t>
                      </a:r>
                      <a:r>
                        <a:rPr lang="en-US" sz="1800" b="1" kern="1200" dirty="0">
                          <a:solidFill>
                            <a:schemeClr val="tx1"/>
                          </a:solidFill>
                          <a:effectLst/>
                          <a:latin typeface="+mn-lt"/>
                          <a:ea typeface="+mn-ea"/>
                          <a:cs typeface="+mn-cs"/>
                        </a:rPr>
                        <a:t>: A Verification Tool for Preventing Impersonation of Students in Examination Halls Using Fingerprints.</a:t>
                      </a:r>
                      <a:endParaRPr lang="en-NG" sz="1800" b="1" kern="1200" dirty="0">
                        <a:solidFill>
                          <a:schemeClr val="tx1"/>
                        </a:solidFill>
                        <a:effectLst/>
                        <a:latin typeface="+mn-lt"/>
                        <a:ea typeface="+mn-ea"/>
                        <a:cs typeface="+mn-cs"/>
                      </a:endParaRPr>
                    </a:p>
                  </a:txBody>
                  <a:tcPr marL="28800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kern="1200" dirty="0">
                          <a:solidFill>
                            <a:schemeClr val="dk1"/>
                          </a:solidFill>
                          <a:effectLst/>
                          <a:latin typeface="+mn-lt"/>
                          <a:ea typeface="+mn-ea"/>
                          <a:cs typeface="+mn-cs"/>
                        </a:rPr>
                        <a:t>Haruna (2018). </a:t>
                      </a:r>
                      <a:endParaRPr lang="en-US" sz="1400" b="0" i="0" u="none" strike="noStrike" dirty="0">
                        <a:solidFill>
                          <a:schemeClr val="tx1"/>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800" kern="1200" dirty="0">
                          <a:solidFill>
                            <a:schemeClr val="dk1"/>
                          </a:solidFill>
                          <a:effectLst/>
                          <a:latin typeface="+mn-lt"/>
                          <a:ea typeface="+mn-ea"/>
                          <a:cs typeface="+mn-cs"/>
                        </a:rPr>
                        <a:t>E-Invigilation is a biometric technology based on fingerprints that may be used for student verification during examinations with the primary goal of eradicating impersonation as a type of test misconduct.</a:t>
                      </a:r>
                      <a:endParaRPr lang="en-US" sz="1400" b="0" i="0" u="none" strike="noStrike" dirty="0">
                        <a:solidFill>
                          <a:schemeClr val="tx1"/>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800" kern="1200" dirty="0">
                          <a:solidFill>
                            <a:schemeClr val="dk1"/>
                          </a:solidFill>
                          <a:effectLst/>
                          <a:latin typeface="+mn-lt"/>
                          <a:ea typeface="+mn-ea"/>
                          <a:cs typeface="+mn-cs"/>
                        </a:rPr>
                        <a:t>The system provided reliable identification and</a:t>
                      </a:r>
                      <a:endParaRPr lang="en-NG"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verification mechanism</a:t>
                      </a:r>
                      <a:endParaRPr lang="en-NG" sz="1800" kern="1200" dirty="0">
                        <a:solidFill>
                          <a:schemeClr val="dk1"/>
                        </a:solidFill>
                        <a:effectLst/>
                        <a:latin typeface="+mn-lt"/>
                        <a:ea typeface="+mn-ea"/>
                        <a:cs typeface="+mn-cs"/>
                      </a:endParaRPr>
                    </a:p>
                    <a:p>
                      <a:pPr algn="l" fontAlgn="b"/>
                      <a:endParaRPr lang="en-US" sz="1400" b="0" i="0" u="none" strike="noStrike" dirty="0">
                        <a:solidFill>
                          <a:schemeClr val="tx1"/>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800" kern="1200" dirty="0">
                          <a:solidFill>
                            <a:schemeClr val="dk1"/>
                          </a:solidFill>
                          <a:effectLst/>
                          <a:latin typeface="+mn-lt"/>
                          <a:ea typeface="+mn-ea"/>
                          <a:cs typeface="+mn-cs"/>
                        </a:rPr>
                        <a:t>The verification can only be done with the system that has the program installed </a:t>
                      </a:r>
                      <a:endParaRPr lang="en-US" sz="1400" b="0" i="0" u="none" strike="noStrike" dirty="0">
                        <a:solidFill>
                          <a:schemeClr val="tx1"/>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400" b="0" i="0" u="none" strike="noStrike" dirty="0">
                        <a:solidFill>
                          <a:schemeClr val="bg1">
                            <a:lumMod val="50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2132828"/>
                  </a:ext>
                </a:extLst>
              </a:tr>
            </a:tbl>
          </a:graphicData>
        </a:graphic>
      </p:graphicFrame>
      <p:sp>
        <p:nvSpPr>
          <p:cNvPr id="4" name="Slide Number Placeholder 3">
            <a:extLst>
              <a:ext uri="{FF2B5EF4-FFF2-40B4-BE49-F238E27FC236}">
                <a16:creationId xmlns:a16="http://schemas.microsoft.com/office/drawing/2014/main" id="{E54EA5D4-1E30-49DD-A58C-946933F58EFE}"/>
              </a:ext>
            </a:extLst>
          </p:cNvPr>
          <p:cNvSpPr>
            <a:spLocks noGrp="1"/>
          </p:cNvSpPr>
          <p:nvPr>
            <p:ph type="sldNum" sz="quarter" idx="11"/>
          </p:nvPr>
        </p:nvSpPr>
        <p:spPr/>
        <p:txBody>
          <a:bodyPr/>
          <a:lstStyle/>
          <a:p>
            <a:pPr algn="ctr"/>
            <a:fld id="{B67B645E-C5E5-4727-B977-D372A0AA71D9}" type="slidenum">
              <a:rPr lang="en-US" smtClean="0"/>
              <a:pPr algn="ctr"/>
              <a:t>8</a:t>
            </a:fld>
            <a:endParaRPr lang="en-US" dirty="0"/>
          </a:p>
        </p:txBody>
      </p:sp>
      <p:sp>
        <p:nvSpPr>
          <p:cNvPr id="6" name="Rectangle 5">
            <a:extLst>
              <a:ext uri="{FF2B5EF4-FFF2-40B4-BE49-F238E27FC236}">
                <a16:creationId xmlns:a16="http://schemas.microsoft.com/office/drawing/2014/main" id="{21E17628-168B-4937-8F7B-5B29C22F768F}"/>
              </a:ext>
            </a:extLst>
          </p:cNvPr>
          <p:cNvSpPr/>
          <p:nvPr/>
        </p:nvSpPr>
        <p:spPr>
          <a:xfrm>
            <a:off x="10636624" y="6385422"/>
            <a:ext cx="1092324" cy="685800"/>
          </a:xfrm>
          <a:prstGeom prst="rect">
            <a:avLst/>
          </a:prstGeom>
          <a:solidFill>
            <a:srgbClr val="F2E5EC"/>
          </a:solidFill>
          <a:ln>
            <a:noFill/>
          </a:ln>
          <a:effectLst>
            <a:outerShdw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spTree>
    <p:extLst>
      <p:ext uri="{BB962C8B-B14F-4D97-AF65-F5344CB8AC3E}">
        <p14:creationId xmlns:p14="http://schemas.microsoft.com/office/powerpoint/2010/main" val="2980198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a:xfrm>
            <a:off x="432000" y="432000"/>
            <a:ext cx="10143235" cy="432000"/>
          </a:xfrm>
        </p:spPr>
        <p:txBody>
          <a:bodyPr/>
          <a:lstStyle/>
          <a:p>
            <a:r>
              <a:rPr lang="en-US" sz="3600" dirty="0"/>
              <a:t>Research methodology</a:t>
            </a:r>
          </a:p>
        </p:txBody>
      </p:sp>
      <p:sp>
        <p:nvSpPr>
          <p:cNvPr id="2" name="Text Placeholder 1">
            <a:extLst>
              <a:ext uri="{FF2B5EF4-FFF2-40B4-BE49-F238E27FC236}">
                <a16:creationId xmlns:a16="http://schemas.microsoft.com/office/drawing/2014/main" id="{1E6F3DC0-5F30-4986-B8AE-2B5D7CE3DC75}"/>
              </a:ext>
            </a:extLst>
          </p:cNvPr>
          <p:cNvSpPr>
            <a:spLocks noGrp="1"/>
          </p:cNvSpPr>
          <p:nvPr>
            <p:ph type="body" idx="1"/>
          </p:nvPr>
        </p:nvSpPr>
        <p:spPr>
          <a:xfrm>
            <a:off x="432000" y="1446645"/>
            <a:ext cx="4860000" cy="360000"/>
          </a:xfrm>
        </p:spPr>
        <p:txBody>
          <a:bodyPr/>
          <a:lstStyle/>
          <a:p>
            <a:r>
              <a:rPr lang="en-US" dirty="0"/>
              <a:t>Choice of programming language</a:t>
            </a:r>
          </a:p>
          <a:p>
            <a:endParaRPr lang="en-US" dirty="0"/>
          </a:p>
        </p:txBody>
      </p:sp>
      <p:sp>
        <p:nvSpPr>
          <p:cNvPr id="3" name="Content Placeholder 2">
            <a:extLst>
              <a:ext uri="{FF2B5EF4-FFF2-40B4-BE49-F238E27FC236}">
                <a16:creationId xmlns:a16="http://schemas.microsoft.com/office/drawing/2014/main" id="{4BD964BC-35A3-4E70-94B0-3FF95E1314FA}"/>
              </a:ext>
            </a:extLst>
          </p:cNvPr>
          <p:cNvSpPr>
            <a:spLocks noGrp="1"/>
          </p:cNvSpPr>
          <p:nvPr>
            <p:ph sz="half" idx="2"/>
          </p:nvPr>
        </p:nvSpPr>
        <p:spPr>
          <a:xfrm>
            <a:off x="432000" y="2103688"/>
            <a:ext cx="4860000" cy="2238897"/>
          </a:xfrm>
        </p:spPr>
        <p:txBody>
          <a:bodyPr/>
          <a:lstStyle/>
          <a:p>
            <a:pPr marL="0" indent="0">
              <a:buNone/>
            </a:pPr>
            <a:r>
              <a:rPr lang="en-US" sz="2000" dirty="0"/>
              <a:t>This research work will be a desktop-based application and will be implemented on a relational database system, VB.net, and the </a:t>
            </a:r>
            <a:r>
              <a:rPr lang="en-US" sz="2000" dirty="0" err="1"/>
              <a:t>FastCode</a:t>
            </a:r>
            <a:r>
              <a:rPr lang="en-US" sz="2000" dirty="0"/>
              <a:t> (SDK) for finger identification to connect with the Digital Persona U 4500 fingerprint scanner. The above are the modern languages used in implementing this system</a:t>
            </a:r>
            <a:endParaRPr lang="en-US" sz="2000" noProof="1"/>
          </a:p>
        </p:txBody>
      </p:sp>
      <p:sp>
        <p:nvSpPr>
          <p:cNvPr id="6" name="Text Placeholder 5">
            <a:extLst>
              <a:ext uri="{FF2B5EF4-FFF2-40B4-BE49-F238E27FC236}">
                <a16:creationId xmlns:a16="http://schemas.microsoft.com/office/drawing/2014/main" id="{3306B281-9CD0-4712-BC2A-46D16F97EB17}"/>
              </a:ext>
            </a:extLst>
          </p:cNvPr>
          <p:cNvSpPr>
            <a:spLocks noGrp="1"/>
          </p:cNvSpPr>
          <p:nvPr>
            <p:ph type="body" sz="quarter" idx="13"/>
          </p:nvPr>
        </p:nvSpPr>
        <p:spPr>
          <a:xfrm>
            <a:off x="5715235" y="1503757"/>
            <a:ext cx="4860000" cy="358775"/>
          </a:xfrm>
        </p:spPr>
        <p:txBody>
          <a:bodyPr/>
          <a:lstStyle/>
          <a:p>
            <a:r>
              <a:rPr lang="en-US" dirty="0"/>
              <a:t>Method of data collection</a:t>
            </a:r>
          </a:p>
          <a:p>
            <a:endParaRPr lang="en-US" dirty="0"/>
          </a:p>
        </p:txBody>
      </p:sp>
      <p:sp>
        <p:nvSpPr>
          <p:cNvPr id="5" name="Text Placeholder 4">
            <a:extLst>
              <a:ext uri="{FF2B5EF4-FFF2-40B4-BE49-F238E27FC236}">
                <a16:creationId xmlns:a16="http://schemas.microsoft.com/office/drawing/2014/main" id="{34A5DB88-69E3-46D5-A161-0AAEFD20F5FF}"/>
              </a:ext>
            </a:extLst>
          </p:cNvPr>
          <p:cNvSpPr>
            <a:spLocks noGrp="1"/>
          </p:cNvSpPr>
          <p:nvPr>
            <p:ph type="body" sz="quarter" idx="12"/>
          </p:nvPr>
        </p:nvSpPr>
        <p:spPr>
          <a:xfrm>
            <a:off x="5715235" y="2103688"/>
            <a:ext cx="4860000" cy="2238375"/>
          </a:xfrm>
        </p:spPr>
        <p:txBody>
          <a:bodyPr/>
          <a:lstStyle/>
          <a:p>
            <a:pPr marL="0" indent="0">
              <a:buNone/>
            </a:pPr>
            <a:r>
              <a:rPr lang="en-US" sz="2000" dirty="0"/>
              <a:t>Before developing any system, collecting data and facts about the existing system is critical to understand what is going on. This research was carried out using three methods.</a:t>
            </a:r>
            <a:endParaRPr lang="en-NG" sz="2000" dirty="0"/>
          </a:p>
          <a:p>
            <a:pPr marL="400050" lvl="0" indent="-400050">
              <a:buFont typeface="+mj-lt"/>
              <a:buAutoNum type="romanLcPeriod"/>
            </a:pPr>
            <a:r>
              <a:rPr lang="en-US" sz="2000" dirty="0"/>
              <a:t>Observation of the Work Environment</a:t>
            </a:r>
            <a:endParaRPr lang="en-NG" sz="2000" dirty="0"/>
          </a:p>
          <a:p>
            <a:pPr marL="400050" lvl="0" indent="-400050">
              <a:buFont typeface="+mj-lt"/>
              <a:buAutoNum type="romanLcPeriod"/>
            </a:pPr>
            <a:r>
              <a:rPr lang="en-US" sz="2000" dirty="0"/>
              <a:t>Interview</a:t>
            </a:r>
            <a:endParaRPr lang="en-NG" sz="2000" dirty="0"/>
          </a:p>
          <a:p>
            <a:pPr marL="400050" lvl="0" indent="-400050">
              <a:buFont typeface="+mj-lt"/>
              <a:buAutoNum type="romanLcPeriod"/>
            </a:pPr>
            <a:r>
              <a:rPr lang="en-US" sz="2000" dirty="0"/>
              <a:t>Documentation</a:t>
            </a:r>
            <a:endParaRPr lang="en-NG" sz="2000" dirty="0"/>
          </a:p>
        </p:txBody>
      </p:sp>
      <p:sp>
        <p:nvSpPr>
          <p:cNvPr id="8" name="Slide Number Placeholder 7">
            <a:extLst>
              <a:ext uri="{FF2B5EF4-FFF2-40B4-BE49-F238E27FC236}">
                <a16:creationId xmlns:a16="http://schemas.microsoft.com/office/drawing/2014/main" id="{4051189A-387F-4321-8065-73672D658998}"/>
              </a:ext>
            </a:extLst>
          </p:cNvPr>
          <p:cNvSpPr>
            <a:spLocks noGrp="1"/>
          </p:cNvSpPr>
          <p:nvPr>
            <p:ph type="sldNum" sz="quarter" idx="15"/>
          </p:nvPr>
        </p:nvSpPr>
        <p:spPr/>
        <p:txBody>
          <a:bodyPr/>
          <a:lstStyle/>
          <a:p>
            <a:pPr algn="ctr"/>
            <a:fld id="{B67B645E-C5E5-4727-B977-D372A0AA71D9}" type="slidenum">
              <a:rPr lang="en-US" smtClean="0"/>
              <a:pPr algn="ctr"/>
              <a:t>9</a:t>
            </a:fld>
            <a:endParaRPr lang="en-US" dirty="0"/>
          </a:p>
        </p:txBody>
      </p:sp>
      <p:sp>
        <p:nvSpPr>
          <p:cNvPr id="10" name="Rectangle 9">
            <a:extLst>
              <a:ext uri="{FF2B5EF4-FFF2-40B4-BE49-F238E27FC236}">
                <a16:creationId xmlns:a16="http://schemas.microsoft.com/office/drawing/2014/main" id="{8742FA9E-BF5D-4EF1-8B64-92F9D0147567}"/>
              </a:ext>
            </a:extLst>
          </p:cNvPr>
          <p:cNvSpPr/>
          <p:nvPr/>
        </p:nvSpPr>
        <p:spPr>
          <a:xfrm>
            <a:off x="10636624" y="6385422"/>
            <a:ext cx="1092324" cy="685800"/>
          </a:xfrm>
          <a:prstGeom prst="rect">
            <a:avLst/>
          </a:prstGeom>
          <a:solidFill>
            <a:srgbClr val="F2F2F2"/>
          </a:solidFill>
          <a:ln>
            <a:noFill/>
          </a:ln>
          <a:effectLst>
            <a:outerShdw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pic>
        <p:nvPicPr>
          <p:cNvPr id="9" name="Picture 8">
            <a:extLst>
              <a:ext uri="{FF2B5EF4-FFF2-40B4-BE49-F238E27FC236}">
                <a16:creationId xmlns:a16="http://schemas.microsoft.com/office/drawing/2014/main" id="{73D1C560-D1DF-46F9-A363-65ADB161C4BC}"/>
              </a:ext>
            </a:extLst>
          </p:cNvPr>
          <p:cNvPicPr>
            <a:picLocks noChangeAspect="1"/>
          </p:cNvPicPr>
          <p:nvPr/>
        </p:nvPicPr>
        <p:blipFill rotWithShape="1">
          <a:blip r:embed="rId3"/>
          <a:srcRect l="25604" t="2633" r="25604" b="1291"/>
          <a:stretch/>
        </p:blipFill>
        <p:spPr>
          <a:xfrm>
            <a:off x="9184628" y="3633537"/>
            <a:ext cx="2951230" cy="3065448"/>
          </a:xfrm>
          <a:prstGeom prst="ellipse">
            <a:avLst/>
          </a:prstGeom>
        </p:spPr>
      </p:pic>
    </p:spTree>
    <p:extLst>
      <p:ext uri="{BB962C8B-B14F-4D97-AF65-F5344CB8AC3E}">
        <p14:creationId xmlns:p14="http://schemas.microsoft.com/office/powerpoint/2010/main" val="3635862414"/>
      </p:ext>
    </p:extLst>
  </p:cSld>
  <p:clrMapOvr>
    <a:masterClrMapping/>
  </p:clrMapOvr>
</p:sld>
</file>

<file path=ppt/theme/theme1.xml><?xml version="1.0" encoding="utf-8"?>
<a:theme xmlns:a="http://schemas.openxmlformats.org/drawingml/2006/main" name="Office Theme">
  <a:themeElements>
    <a:clrScheme name="Contoso Theme 2">
      <a:dk1>
        <a:sysClr val="windowText" lastClr="000000"/>
      </a:dk1>
      <a:lt1>
        <a:sysClr val="window" lastClr="FFFFFF"/>
      </a:lt1>
      <a:dk2>
        <a:srgbClr val="44546A"/>
      </a:dk2>
      <a:lt2>
        <a:srgbClr val="E7E6E6"/>
      </a:lt2>
      <a:accent1>
        <a:srgbClr val="155078"/>
      </a:accent1>
      <a:accent2>
        <a:srgbClr val="0F3955"/>
      </a:accent2>
      <a:accent3>
        <a:srgbClr val="BF678E"/>
      </a:accent3>
      <a:accent4>
        <a:srgbClr val="B2606E"/>
      </a:accent4>
      <a:accent5>
        <a:srgbClr val="731F1C"/>
      </a:accent5>
      <a:accent6>
        <a:srgbClr val="666666"/>
      </a:accent6>
      <a:hlink>
        <a:srgbClr val="BF678E"/>
      </a:hlink>
      <a:folHlink>
        <a:srgbClr val="731F1C"/>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6873322_Rose suite pitch deck_RVA_v3" id="{A1173EBD-D547-46AD-95A9-9B7E4968ED1F}" vid="{F580D4A0-499F-4E77-AB0C-FFDC165FCD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578E46C-0F2F-4D8F-8685-D890AF38A48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4342EA1-02DE-432C-B535-038F595FE8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B9686E-60BB-426D-9902-B37A45317C6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Rose suite pitch deck</Template>
  <TotalTime>99</TotalTime>
  <Words>1254</Words>
  <Application>Microsoft Office PowerPoint</Application>
  <PresentationFormat>Widescreen</PresentationFormat>
  <Paragraphs>126</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Corbel</vt:lpstr>
      <vt:lpstr>Office Theme</vt:lpstr>
      <vt:lpstr>EXAMINATION VERIFICATION SYSTEM USING BIOMETRICS FOR COMPUTER SCIENCE DEPARTMENT KADUNA POLYTECHNIC</vt:lpstr>
      <vt:lpstr>Table of Content</vt:lpstr>
      <vt:lpstr>Background of Study</vt:lpstr>
      <vt:lpstr>Statement of the Problem</vt:lpstr>
      <vt:lpstr>Aim and Objectives of the Study</vt:lpstr>
      <vt:lpstr>Significance of the Study</vt:lpstr>
      <vt:lpstr>Summary of literature review</vt:lpstr>
      <vt:lpstr>Summary of literature review</vt:lpstr>
      <vt:lpstr>Research methodology</vt:lpstr>
      <vt:lpstr>SYSTEM MODELING (USE CASE DIAGRAM)</vt:lpstr>
      <vt:lpstr>SYSTEM MODELING (CLASS DIAGRAM)</vt:lpstr>
      <vt:lpstr>SYSTEM MODELING (ACTIVITY DIAGRAM)</vt:lpstr>
      <vt:lpstr>PROPOSED INTERFACE DESIGN</vt:lpstr>
      <vt:lpstr>PROPOSED INTERFACE DESIGN</vt:lpstr>
      <vt:lpstr>Summary /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EXAMINATION VERIFICATION SYSTEM USING BIOMETRICS FOR COMPUTER SCIENCE DEPARTMENT KADUNA POLYTECHNIC</dc:title>
  <dc:creator>Richard Emmanuel</dc:creator>
  <cp:lastModifiedBy>Richard Emmanuel</cp:lastModifiedBy>
  <cp:revision>51</cp:revision>
  <dcterms:created xsi:type="dcterms:W3CDTF">2023-02-02T14:41:38Z</dcterms:created>
  <dcterms:modified xsi:type="dcterms:W3CDTF">2023-02-02T21:31:06Z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